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sldIdLst>
    <p:sldId id="256" r:id="rId2"/>
  </p:sldIdLst>
  <p:sldSz cx="18722975" cy="22863175"/>
  <p:notesSz cx="6858000" cy="9144000"/>
  <p:defaultTextStyle>
    <a:defPPr>
      <a:defRPr lang="cs-CZ"/>
    </a:defPPr>
    <a:lvl1pPr algn="l" defTabSz="2374900" rtl="0" eaLnBrk="0" fontAlgn="base" hangingPunct="0">
      <a:spcBef>
        <a:spcPct val="0"/>
      </a:spcBef>
      <a:spcAft>
        <a:spcPct val="0"/>
      </a:spcAft>
      <a:defRPr sz="4700" kern="1200">
        <a:solidFill>
          <a:schemeClr val="tx1"/>
        </a:solidFill>
        <a:latin typeface="Arial" panose="020B0604020202020204" pitchFamily="34" charset="0"/>
        <a:ea typeface="+mn-ea"/>
        <a:cs typeface="Arial" panose="020B0604020202020204" pitchFamily="34" charset="0"/>
      </a:defRPr>
    </a:lvl1pPr>
    <a:lvl2pPr marL="1187450" indent="-730250" algn="l" defTabSz="2374900" rtl="0" eaLnBrk="0" fontAlgn="base" hangingPunct="0">
      <a:spcBef>
        <a:spcPct val="0"/>
      </a:spcBef>
      <a:spcAft>
        <a:spcPct val="0"/>
      </a:spcAft>
      <a:defRPr sz="4700" kern="1200">
        <a:solidFill>
          <a:schemeClr val="tx1"/>
        </a:solidFill>
        <a:latin typeface="Arial" panose="020B0604020202020204" pitchFamily="34" charset="0"/>
        <a:ea typeface="+mn-ea"/>
        <a:cs typeface="Arial" panose="020B0604020202020204" pitchFamily="34" charset="0"/>
      </a:defRPr>
    </a:lvl2pPr>
    <a:lvl3pPr marL="2374900" indent="-1460500" algn="l" defTabSz="2374900" rtl="0" eaLnBrk="0" fontAlgn="base" hangingPunct="0">
      <a:spcBef>
        <a:spcPct val="0"/>
      </a:spcBef>
      <a:spcAft>
        <a:spcPct val="0"/>
      </a:spcAft>
      <a:defRPr sz="4700" kern="1200">
        <a:solidFill>
          <a:schemeClr val="tx1"/>
        </a:solidFill>
        <a:latin typeface="Arial" panose="020B0604020202020204" pitchFamily="34" charset="0"/>
        <a:ea typeface="+mn-ea"/>
        <a:cs typeface="Arial" panose="020B0604020202020204" pitchFamily="34" charset="0"/>
      </a:defRPr>
    </a:lvl3pPr>
    <a:lvl4pPr marL="3563938" indent="-2192338" algn="l" defTabSz="2374900" rtl="0" eaLnBrk="0" fontAlgn="base" hangingPunct="0">
      <a:spcBef>
        <a:spcPct val="0"/>
      </a:spcBef>
      <a:spcAft>
        <a:spcPct val="0"/>
      </a:spcAft>
      <a:defRPr sz="4700" kern="1200">
        <a:solidFill>
          <a:schemeClr val="tx1"/>
        </a:solidFill>
        <a:latin typeface="Arial" panose="020B0604020202020204" pitchFamily="34" charset="0"/>
        <a:ea typeface="+mn-ea"/>
        <a:cs typeface="Arial" panose="020B0604020202020204" pitchFamily="34" charset="0"/>
      </a:defRPr>
    </a:lvl4pPr>
    <a:lvl5pPr marL="4751388" indent="-2922588" algn="l" defTabSz="2374900" rtl="0" eaLnBrk="0" fontAlgn="base" hangingPunct="0">
      <a:spcBef>
        <a:spcPct val="0"/>
      </a:spcBef>
      <a:spcAft>
        <a:spcPct val="0"/>
      </a:spcAft>
      <a:defRPr sz="47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47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47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47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47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01">
          <p15:clr>
            <a:srgbClr val="A4A3A4"/>
          </p15:clr>
        </p15:guide>
        <p15:guide id="2" pos="58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1"/>
  </p:normalViewPr>
  <p:slideViewPr>
    <p:cSldViewPr>
      <p:cViewPr>
        <p:scale>
          <a:sx n="60" d="100"/>
          <a:sy n="60" d="100"/>
        </p:scale>
        <p:origin x="584" y="464"/>
      </p:cViewPr>
      <p:guideLst>
        <p:guide orient="horz" pos="7201"/>
        <p:guide pos="589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404223" y="7102405"/>
            <a:ext cx="15914529" cy="4900764"/>
          </a:xfrm>
        </p:spPr>
        <p:txBody>
          <a:bodyPr/>
          <a:lstStyle/>
          <a:p>
            <a:r>
              <a:rPr lang="cs-CZ"/>
              <a:t>Klepnutím lze upravit styl předlohy nadpisů.</a:t>
            </a:r>
          </a:p>
        </p:txBody>
      </p:sp>
      <p:sp>
        <p:nvSpPr>
          <p:cNvPr id="3" name="Podnadpis 2"/>
          <p:cNvSpPr>
            <a:spLocks noGrp="1"/>
          </p:cNvSpPr>
          <p:nvPr>
            <p:ph type="subTitle" idx="1"/>
          </p:nvPr>
        </p:nvSpPr>
        <p:spPr>
          <a:xfrm>
            <a:off x="2808446" y="12955799"/>
            <a:ext cx="13106083" cy="5842811"/>
          </a:xfrm>
        </p:spPr>
        <p:txBody>
          <a:bodyPr/>
          <a:lstStyle>
            <a:lvl1pPr marL="0" indent="0" algn="ctr">
              <a:buNone/>
              <a:defRPr>
                <a:solidFill>
                  <a:schemeClr val="tx1">
                    <a:tint val="75000"/>
                  </a:schemeClr>
                </a:solidFill>
              </a:defRPr>
            </a:lvl1pPr>
            <a:lvl2pPr marL="1188171" indent="0" algn="ctr">
              <a:buNone/>
              <a:defRPr>
                <a:solidFill>
                  <a:schemeClr val="tx1">
                    <a:tint val="75000"/>
                  </a:schemeClr>
                </a:solidFill>
              </a:defRPr>
            </a:lvl2pPr>
            <a:lvl3pPr marL="2376343" indent="0" algn="ctr">
              <a:buNone/>
              <a:defRPr>
                <a:solidFill>
                  <a:schemeClr val="tx1">
                    <a:tint val="75000"/>
                  </a:schemeClr>
                </a:solidFill>
              </a:defRPr>
            </a:lvl3pPr>
            <a:lvl4pPr marL="3564514" indent="0" algn="ctr">
              <a:buNone/>
              <a:defRPr>
                <a:solidFill>
                  <a:schemeClr val="tx1">
                    <a:tint val="75000"/>
                  </a:schemeClr>
                </a:solidFill>
              </a:defRPr>
            </a:lvl4pPr>
            <a:lvl5pPr marL="4752685" indent="0" algn="ctr">
              <a:buNone/>
              <a:defRPr>
                <a:solidFill>
                  <a:schemeClr val="tx1">
                    <a:tint val="75000"/>
                  </a:schemeClr>
                </a:solidFill>
              </a:defRPr>
            </a:lvl5pPr>
            <a:lvl6pPr marL="5940857" indent="0" algn="ctr">
              <a:buNone/>
              <a:defRPr>
                <a:solidFill>
                  <a:schemeClr val="tx1">
                    <a:tint val="75000"/>
                  </a:schemeClr>
                </a:solidFill>
              </a:defRPr>
            </a:lvl6pPr>
            <a:lvl7pPr marL="7129028" indent="0" algn="ctr">
              <a:buNone/>
              <a:defRPr>
                <a:solidFill>
                  <a:schemeClr val="tx1">
                    <a:tint val="75000"/>
                  </a:schemeClr>
                </a:solidFill>
              </a:defRPr>
            </a:lvl7pPr>
            <a:lvl8pPr marL="8317200" indent="0" algn="ctr">
              <a:buNone/>
              <a:defRPr>
                <a:solidFill>
                  <a:schemeClr val="tx1">
                    <a:tint val="75000"/>
                  </a:schemeClr>
                </a:solidFill>
              </a:defRPr>
            </a:lvl8pPr>
            <a:lvl9pPr marL="9505371" indent="0" algn="ctr">
              <a:buNone/>
              <a:defRPr>
                <a:solidFill>
                  <a:schemeClr val="tx1">
                    <a:tint val="75000"/>
                  </a:schemeClr>
                </a:solidFill>
              </a:defRPr>
            </a:lvl9pPr>
          </a:lstStyle>
          <a:p>
            <a:r>
              <a:rPr lang="cs-CZ"/>
              <a:t>Klepnutím lze upravit styl předlohy podnadpisů.</a:t>
            </a:r>
          </a:p>
        </p:txBody>
      </p:sp>
      <p:sp>
        <p:nvSpPr>
          <p:cNvPr id="4" name="Zástupný symbol pro datum 3">
            <a:extLst>
              <a:ext uri="{FF2B5EF4-FFF2-40B4-BE49-F238E27FC236}">
                <a16:creationId xmlns:a16="http://schemas.microsoft.com/office/drawing/2014/main" id="{BFC1CB8D-72C8-0AC4-38F7-C4EA31079B3E}"/>
              </a:ext>
            </a:extLst>
          </p:cNvPr>
          <p:cNvSpPr>
            <a:spLocks noGrp="1"/>
          </p:cNvSpPr>
          <p:nvPr>
            <p:ph type="dt" sz="half" idx="10"/>
          </p:nvPr>
        </p:nvSpPr>
        <p:spPr/>
        <p:txBody>
          <a:bodyPr/>
          <a:lstStyle>
            <a:lvl1pPr>
              <a:defRPr/>
            </a:lvl1pPr>
          </a:lstStyle>
          <a:p>
            <a:pPr>
              <a:defRPr/>
            </a:pPr>
            <a:fld id="{55E1303D-9B88-4A4A-9059-0CDB15F0E33F}"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AD745067-907C-8455-5A1A-EDD02C53D08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BB5D2C3B-F0CB-DB7E-8872-0F1D7E7A97CA}"/>
              </a:ext>
            </a:extLst>
          </p:cNvPr>
          <p:cNvSpPr>
            <a:spLocks noGrp="1"/>
          </p:cNvSpPr>
          <p:nvPr>
            <p:ph type="sldNum" sz="quarter" idx="12"/>
          </p:nvPr>
        </p:nvSpPr>
        <p:spPr/>
        <p:txBody>
          <a:bodyPr/>
          <a:lstStyle>
            <a:lvl1pPr>
              <a:defRPr/>
            </a:lvl1pPr>
          </a:lstStyle>
          <a:p>
            <a:fld id="{B296E4D2-8628-F844-9549-EA11DAA0BF09}" type="slidenum">
              <a:rPr lang="cs-CZ" altLang="cs-CZ"/>
              <a:pPr/>
              <a:t>‹#›</a:t>
            </a:fld>
            <a:endParaRPr lang="cs-CZ" altLang="cs-CZ"/>
          </a:p>
        </p:txBody>
      </p:sp>
    </p:spTree>
    <p:extLst>
      <p:ext uri="{BB962C8B-B14F-4D97-AF65-F5344CB8AC3E}">
        <p14:creationId xmlns:p14="http://schemas.microsoft.com/office/powerpoint/2010/main" val="248810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99852C2-608B-2A69-A041-A67D7A6C7F95}"/>
              </a:ext>
            </a:extLst>
          </p:cNvPr>
          <p:cNvSpPr>
            <a:spLocks noGrp="1"/>
          </p:cNvSpPr>
          <p:nvPr>
            <p:ph type="dt" sz="half" idx="10"/>
          </p:nvPr>
        </p:nvSpPr>
        <p:spPr/>
        <p:txBody>
          <a:bodyPr/>
          <a:lstStyle>
            <a:lvl1pPr>
              <a:defRPr/>
            </a:lvl1pPr>
          </a:lstStyle>
          <a:p>
            <a:pPr>
              <a:defRPr/>
            </a:pPr>
            <a:fld id="{8B703535-560F-9549-9E4B-E55DADC49D2C}"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1BA5405B-305A-DED3-A257-CB94A9832CE7}"/>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6A6D9AE2-F0FC-4A6A-4858-406B1AB83845}"/>
              </a:ext>
            </a:extLst>
          </p:cNvPr>
          <p:cNvSpPr>
            <a:spLocks noGrp="1"/>
          </p:cNvSpPr>
          <p:nvPr>
            <p:ph type="sldNum" sz="quarter" idx="12"/>
          </p:nvPr>
        </p:nvSpPr>
        <p:spPr/>
        <p:txBody>
          <a:bodyPr/>
          <a:lstStyle>
            <a:lvl1pPr>
              <a:defRPr/>
            </a:lvl1pPr>
          </a:lstStyle>
          <a:p>
            <a:fld id="{D35EA55A-8B1F-C34C-A882-207689B5888A}" type="slidenum">
              <a:rPr lang="cs-CZ" altLang="cs-CZ"/>
              <a:pPr/>
              <a:t>‹#›</a:t>
            </a:fld>
            <a:endParaRPr lang="cs-CZ" altLang="cs-CZ"/>
          </a:p>
        </p:txBody>
      </p:sp>
    </p:spTree>
    <p:extLst>
      <p:ext uri="{BB962C8B-B14F-4D97-AF65-F5344CB8AC3E}">
        <p14:creationId xmlns:p14="http://schemas.microsoft.com/office/powerpoint/2010/main" val="233802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27795169" y="3053717"/>
            <a:ext cx="8623619" cy="65033031"/>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1917805" y="3053717"/>
            <a:ext cx="25565313" cy="65033031"/>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7382AAE-6072-8326-ACA1-ED9121CACFE4}"/>
              </a:ext>
            </a:extLst>
          </p:cNvPr>
          <p:cNvSpPr>
            <a:spLocks noGrp="1"/>
          </p:cNvSpPr>
          <p:nvPr>
            <p:ph type="dt" sz="half" idx="10"/>
          </p:nvPr>
        </p:nvSpPr>
        <p:spPr/>
        <p:txBody>
          <a:bodyPr/>
          <a:lstStyle>
            <a:lvl1pPr>
              <a:defRPr/>
            </a:lvl1pPr>
          </a:lstStyle>
          <a:p>
            <a:pPr>
              <a:defRPr/>
            </a:pPr>
            <a:fld id="{115B7ECE-C9A4-6045-A6FB-9921A2EBA5B0}"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74A36A86-C486-108F-3269-C067C2D65C72}"/>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878EEE19-B34C-244B-0AD2-C68462A0CF70}"/>
              </a:ext>
            </a:extLst>
          </p:cNvPr>
          <p:cNvSpPr>
            <a:spLocks noGrp="1"/>
          </p:cNvSpPr>
          <p:nvPr>
            <p:ph type="sldNum" sz="quarter" idx="12"/>
          </p:nvPr>
        </p:nvSpPr>
        <p:spPr/>
        <p:txBody>
          <a:bodyPr/>
          <a:lstStyle>
            <a:lvl1pPr>
              <a:defRPr/>
            </a:lvl1pPr>
          </a:lstStyle>
          <a:p>
            <a:fld id="{E98622F2-BF25-B243-AD22-90744E29DCF9}" type="slidenum">
              <a:rPr lang="cs-CZ" altLang="cs-CZ"/>
              <a:pPr/>
              <a:t>‹#›</a:t>
            </a:fld>
            <a:endParaRPr lang="cs-CZ" altLang="cs-CZ"/>
          </a:p>
        </p:txBody>
      </p:sp>
    </p:spTree>
    <p:extLst>
      <p:ext uri="{BB962C8B-B14F-4D97-AF65-F5344CB8AC3E}">
        <p14:creationId xmlns:p14="http://schemas.microsoft.com/office/powerpoint/2010/main" val="174050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D6F141C-F3EF-CCBC-E490-2C255B92A73D}"/>
              </a:ext>
            </a:extLst>
          </p:cNvPr>
          <p:cNvSpPr>
            <a:spLocks noGrp="1"/>
          </p:cNvSpPr>
          <p:nvPr>
            <p:ph type="dt" sz="half" idx="10"/>
          </p:nvPr>
        </p:nvSpPr>
        <p:spPr/>
        <p:txBody>
          <a:bodyPr/>
          <a:lstStyle>
            <a:lvl1pPr>
              <a:defRPr/>
            </a:lvl1pPr>
          </a:lstStyle>
          <a:p>
            <a:pPr>
              <a:defRPr/>
            </a:pPr>
            <a:fld id="{EF2B4B35-F393-E24B-8763-5B0499134AF0}"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33FF6EE4-FC72-6F7C-3E17-9F5546BAD967}"/>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2BA51BB3-D624-DF40-105E-B5FA94727D81}"/>
              </a:ext>
            </a:extLst>
          </p:cNvPr>
          <p:cNvSpPr>
            <a:spLocks noGrp="1"/>
          </p:cNvSpPr>
          <p:nvPr>
            <p:ph type="sldNum" sz="quarter" idx="12"/>
          </p:nvPr>
        </p:nvSpPr>
        <p:spPr/>
        <p:txBody>
          <a:bodyPr/>
          <a:lstStyle>
            <a:lvl1pPr>
              <a:defRPr/>
            </a:lvl1pPr>
          </a:lstStyle>
          <a:p>
            <a:fld id="{ED036976-AB96-764A-98BB-14803787E5CF}" type="slidenum">
              <a:rPr lang="cs-CZ" altLang="cs-CZ"/>
              <a:pPr/>
              <a:t>‹#›</a:t>
            </a:fld>
            <a:endParaRPr lang="cs-CZ" altLang="cs-CZ"/>
          </a:p>
        </p:txBody>
      </p:sp>
    </p:spTree>
    <p:extLst>
      <p:ext uri="{BB962C8B-B14F-4D97-AF65-F5344CB8AC3E}">
        <p14:creationId xmlns:p14="http://schemas.microsoft.com/office/powerpoint/2010/main" val="3537358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1478986" y="14691708"/>
            <a:ext cx="15914529" cy="4540881"/>
          </a:xfrm>
        </p:spPr>
        <p:txBody>
          <a:bodyPr anchor="t"/>
          <a:lstStyle>
            <a:lvl1pPr algn="l">
              <a:defRPr sz="10400" b="1" cap="all"/>
            </a:lvl1pPr>
          </a:lstStyle>
          <a:p>
            <a:r>
              <a:rPr lang="cs-CZ"/>
              <a:t>Klepnutím lze upravit styl předlohy nadpisů.</a:t>
            </a:r>
          </a:p>
        </p:txBody>
      </p:sp>
      <p:sp>
        <p:nvSpPr>
          <p:cNvPr id="3" name="Zástupný symbol pro text 2"/>
          <p:cNvSpPr>
            <a:spLocks noGrp="1"/>
          </p:cNvSpPr>
          <p:nvPr>
            <p:ph type="body" idx="1"/>
          </p:nvPr>
        </p:nvSpPr>
        <p:spPr>
          <a:xfrm>
            <a:off x="1478986" y="9690391"/>
            <a:ext cx="15914529" cy="5001318"/>
          </a:xfrm>
        </p:spPr>
        <p:txBody>
          <a:bodyPr anchor="b"/>
          <a:lstStyle>
            <a:lvl1pPr marL="0" indent="0">
              <a:buNone/>
              <a:defRPr sz="5200">
                <a:solidFill>
                  <a:schemeClr val="tx1">
                    <a:tint val="75000"/>
                  </a:schemeClr>
                </a:solidFill>
              </a:defRPr>
            </a:lvl1pPr>
            <a:lvl2pPr marL="1188171" indent="0">
              <a:buNone/>
              <a:defRPr sz="4700">
                <a:solidFill>
                  <a:schemeClr val="tx1">
                    <a:tint val="75000"/>
                  </a:schemeClr>
                </a:solidFill>
              </a:defRPr>
            </a:lvl2pPr>
            <a:lvl3pPr marL="2376343" indent="0">
              <a:buNone/>
              <a:defRPr sz="4200">
                <a:solidFill>
                  <a:schemeClr val="tx1">
                    <a:tint val="75000"/>
                  </a:schemeClr>
                </a:solidFill>
              </a:defRPr>
            </a:lvl3pPr>
            <a:lvl4pPr marL="3564514" indent="0">
              <a:buNone/>
              <a:defRPr sz="3600">
                <a:solidFill>
                  <a:schemeClr val="tx1">
                    <a:tint val="75000"/>
                  </a:schemeClr>
                </a:solidFill>
              </a:defRPr>
            </a:lvl4pPr>
            <a:lvl5pPr marL="4752685" indent="0">
              <a:buNone/>
              <a:defRPr sz="3600">
                <a:solidFill>
                  <a:schemeClr val="tx1">
                    <a:tint val="75000"/>
                  </a:schemeClr>
                </a:solidFill>
              </a:defRPr>
            </a:lvl5pPr>
            <a:lvl6pPr marL="5940857" indent="0">
              <a:buNone/>
              <a:defRPr sz="3600">
                <a:solidFill>
                  <a:schemeClr val="tx1">
                    <a:tint val="75000"/>
                  </a:schemeClr>
                </a:solidFill>
              </a:defRPr>
            </a:lvl6pPr>
            <a:lvl7pPr marL="7129028" indent="0">
              <a:buNone/>
              <a:defRPr sz="3600">
                <a:solidFill>
                  <a:schemeClr val="tx1">
                    <a:tint val="75000"/>
                  </a:schemeClr>
                </a:solidFill>
              </a:defRPr>
            </a:lvl7pPr>
            <a:lvl8pPr marL="8317200" indent="0">
              <a:buNone/>
              <a:defRPr sz="3600">
                <a:solidFill>
                  <a:schemeClr val="tx1">
                    <a:tint val="75000"/>
                  </a:schemeClr>
                </a:solidFill>
              </a:defRPr>
            </a:lvl8pPr>
            <a:lvl9pPr marL="9505371" indent="0">
              <a:buNone/>
              <a:defRPr sz="3600">
                <a:solidFill>
                  <a:schemeClr val="tx1">
                    <a:tint val="75000"/>
                  </a:schemeClr>
                </a:solidFill>
              </a:defRPr>
            </a:lvl9pPr>
          </a:lstStyle>
          <a:p>
            <a:pPr lvl="0"/>
            <a:r>
              <a:rPr lang="cs-CZ"/>
              <a:t>Klepnutím lze upravit styly předlohy textu.</a:t>
            </a:r>
          </a:p>
        </p:txBody>
      </p:sp>
      <p:sp>
        <p:nvSpPr>
          <p:cNvPr id="4" name="Zástupný symbol pro datum 3">
            <a:extLst>
              <a:ext uri="{FF2B5EF4-FFF2-40B4-BE49-F238E27FC236}">
                <a16:creationId xmlns:a16="http://schemas.microsoft.com/office/drawing/2014/main" id="{EEE15AD1-5023-BEC9-EEC9-549B2A40DE1B}"/>
              </a:ext>
            </a:extLst>
          </p:cNvPr>
          <p:cNvSpPr>
            <a:spLocks noGrp="1"/>
          </p:cNvSpPr>
          <p:nvPr>
            <p:ph type="dt" sz="half" idx="10"/>
          </p:nvPr>
        </p:nvSpPr>
        <p:spPr/>
        <p:txBody>
          <a:bodyPr/>
          <a:lstStyle>
            <a:lvl1pPr>
              <a:defRPr/>
            </a:lvl1pPr>
          </a:lstStyle>
          <a:p>
            <a:pPr>
              <a:defRPr/>
            </a:pPr>
            <a:fld id="{4168F9A4-996B-8A44-8313-0CA60DEB68C7}"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752D5268-96F0-A231-3EDE-45FECDDFC58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15167E7B-4F79-464A-CA65-DFFBA1F9A71A}"/>
              </a:ext>
            </a:extLst>
          </p:cNvPr>
          <p:cNvSpPr>
            <a:spLocks noGrp="1"/>
          </p:cNvSpPr>
          <p:nvPr>
            <p:ph type="sldNum" sz="quarter" idx="12"/>
          </p:nvPr>
        </p:nvSpPr>
        <p:spPr/>
        <p:txBody>
          <a:bodyPr/>
          <a:lstStyle>
            <a:lvl1pPr>
              <a:defRPr/>
            </a:lvl1pPr>
          </a:lstStyle>
          <a:p>
            <a:fld id="{4AAA432F-E3B0-E24C-9EA5-6E4E177F40FC}" type="slidenum">
              <a:rPr lang="cs-CZ" altLang="cs-CZ"/>
              <a:pPr/>
              <a:t>‹#›</a:t>
            </a:fld>
            <a:endParaRPr lang="cs-CZ" altLang="cs-CZ"/>
          </a:p>
        </p:txBody>
      </p:sp>
    </p:spTree>
    <p:extLst>
      <p:ext uri="{BB962C8B-B14F-4D97-AF65-F5344CB8AC3E}">
        <p14:creationId xmlns:p14="http://schemas.microsoft.com/office/powerpoint/2010/main" val="41626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1917806" y="17782469"/>
            <a:ext cx="17094467" cy="50304279"/>
          </a:xfrm>
        </p:spPr>
        <p:txBody>
          <a:bodyPr/>
          <a:lstStyle>
            <a:lvl1pPr>
              <a:defRPr sz="7300"/>
            </a:lvl1pPr>
            <a:lvl2pPr>
              <a:defRPr sz="6200"/>
            </a:lvl2pPr>
            <a:lvl3pPr>
              <a:defRPr sz="5200"/>
            </a:lvl3pPr>
            <a:lvl4pPr>
              <a:defRPr sz="4700"/>
            </a:lvl4pPr>
            <a:lvl5pPr>
              <a:defRPr sz="4700"/>
            </a:lvl5pPr>
            <a:lvl6pPr>
              <a:defRPr sz="4700"/>
            </a:lvl6pPr>
            <a:lvl7pPr>
              <a:defRPr sz="4700"/>
            </a:lvl7pPr>
            <a:lvl8pPr>
              <a:defRPr sz="4700"/>
            </a:lvl8pPr>
            <a:lvl9pPr>
              <a:defRPr sz="47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19324322" y="17782469"/>
            <a:ext cx="17094465" cy="50304279"/>
          </a:xfrm>
        </p:spPr>
        <p:txBody>
          <a:bodyPr/>
          <a:lstStyle>
            <a:lvl1pPr>
              <a:defRPr sz="7300"/>
            </a:lvl1pPr>
            <a:lvl2pPr>
              <a:defRPr sz="6200"/>
            </a:lvl2pPr>
            <a:lvl3pPr>
              <a:defRPr sz="5200"/>
            </a:lvl3pPr>
            <a:lvl4pPr>
              <a:defRPr sz="4700"/>
            </a:lvl4pPr>
            <a:lvl5pPr>
              <a:defRPr sz="4700"/>
            </a:lvl5pPr>
            <a:lvl6pPr>
              <a:defRPr sz="4700"/>
            </a:lvl6pPr>
            <a:lvl7pPr>
              <a:defRPr sz="4700"/>
            </a:lvl7pPr>
            <a:lvl8pPr>
              <a:defRPr sz="4700"/>
            </a:lvl8pPr>
            <a:lvl9pPr>
              <a:defRPr sz="47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C4A6C3CD-8E1D-5412-9674-B920624D7FC0}"/>
              </a:ext>
            </a:extLst>
          </p:cNvPr>
          <p:cNvSpPr>
            <a:spLocks noGrp="1"/>
          </p:cNvSpPr>
          <p:nvPr>
            <p:ph type="dt" sz="half" idx="10"/>
          </p:nvPr>
        </p:nvSpPr>
        <p:spPr/>
        <p:txBody>
          <a:bodyPr/>
          <a:lstStyle>
            <a:lvl1pPr>
              <a:defRPr/>
            </a:lvl1pPr>
          </a:lstStyle>
          <a:p>
            <a:pPr>
              <a:defRPr/>
            </a:pPr>
            <a:fld id="{126409A4-A208-944F-BBFB-E31F308DA400}" type="datetimeFigureOut">
              <a:rPr lang="cs-CZ"/>
              <a:pPr>
                <a:defRPr/>
              </a:pPr>
              <a:t>21.04.2025</a:t>
            </a:fld>
            <a:endParaRPr lang="cs-CZ"/>
          </a:p>
        </p:txBody>
      </p:sp>
      <p:sp>
        <p:nvSpPr>
          <p:cNvPr id="6" name="Zástupný symbol pro zápatí 4">
            <a:extLst>
              <a:ext uri="{FF2B5EF4-FFF2-40B4-BE49-F238E27FC236}">
                <a16:creationId xmlns:a16="http://schemas.microsoft.com/office/drawing/2014/main" id="{007D8F26-26BC-4093-9238-CB468F7147BB}"/>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B31F6211-FD4B-3FAE-638E-0191E2A17B0F}"/>
              </a:ext>
            </a:extLst>
          </p:cNvPr>
          <p:cNvSpPr>
            <a:spLocks noGrp="1"/>
          </p:cNvSpPr>
          <p:nvPr>
            <p:ph type="sldNum" sz="quarter" idx="12"/>
          </p:nvPr>
        </p:nvSpPr>
        <p:spPr/>
        <p:txBody>
          <a:bodyPr/>
          <a:lstStyle>
            <a:lvl1pPr>
              <a:defRPr/>
            </a:lvl1pPr>
          </a:lstStyle>
          <a:p>
            <a:fld id="{7284E644-FBDB-E044-BFDC-E2057BA80FAE}" type="slidenum">
              <a:rPr lang="cs-CZ" altLang="cs-CZ"/>
              <a:pPr/>
              <a:t>‹#›</a:t>
            </a:fld>
            <a:endParaRPr lang="cs-CZ" altLang="cs-CZ"/>
          </a:p>
        </p:txBody>
      </p:sp>
    </p:spTree>
    <p:extLst>
      <p:ext uri="{BB962C8B-B14F-4D97-AF65-F5344CB8AC3E}">
        <p14:creationId xmlns:p14="http://schemas.microsoft.com/office/powerpoint/2010/main" val="2783945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36149" y="915587"/>
            <a:ext cx="16850678" cy="3810529"/>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936149" y="5117754"/>
            <a:ext cx="8272565" cy="2132836"/>
          </a:xfrm>
        </p:spPr>
        <p:txBody>
          <a:bodyPr anchor="b"/>
          <a:lstStyle>
            <a:lvl1pPr marL="0" indent="0">
              <a:buNone/>
              <a:defRPr sz="6200" b="1"/>
            </a:lvl1pPr>
            <a:lvl2pPr marL="1188171" indent="0">
              <a:buNone/>
              <a:defRPr sz="5200" b="1"/>
            </a:lvl2pPr>
            <a:lvl3pPr marL="2376343" indent="0">
              <a:buNone/>
              <a:defRPr sz="4700" b="1"/>
            </a:lvl3pPr>
            <a:lvl4pPr marL="3564514" indent="0">
              <a:buNone/>
              <a:defRPr sz="4200" b="1"/>
            </a:lvl4pPr>
            <a:lvl5pPr marL="4752685" indent="0">
              <a:buNone/>
              <a:defRPr sz="4200" b="1"/>
            </a:lvl5pPr>
            <a:lvl6pPr marL="5940857" indent="0">
              <a:buNone/>
              <a:defRPr sz="4200" b="1"/>
            </a:lvl6pPr>
            <a:lvl7pPr marL="7129028" indent="0">
              <a:buNone/>
              <a:defRPr sz="4200" b="1"/>
            </a:lvl7pPr>
            <a:lvl8pPr marL="8317200" indent="0">
              <a:buNone/>
              <a:defRPr sz="4200" b="1"/>
            </a:lvl8pPr>
            <a:lvl9pPr marL="9505371" indent="0">
              <a:buNone/>
              <a:defRPr sz="4200" b="1"/>
            </a:lvl9pPr>
          </a:lstStyle>
          <a:p>
            <a:pPr lvl="0"/>
            <a:r>
              <a:rPr lang="cs-CZ"/>
              <a:t>Klepnutím lze upravit styly předlohy textu.</a:t>
            </a:r>
          </a:p>
        </p:txBody>
      </p:sp>
      <p:sp>
        <p:nvSpPr>
          <p:cNvPr id="4" name="Zástupný symbol pro obsah 3"/>
          <p:cNvSpPr>
            <a:spLocks noGrp="1"/>
          </p:cNvSpPr>
          <p:nvPr>
            <p:ph sz="half" idx="2"/>
          </p:nvPr>
        </p:nvSpPr>
        <p:spPr>
          <a:xfrm>
            <a:off x="936149" y="7250590"/>
            <a:ext cx="8272565" cy="13172789"/>
          </a:xfrm>
        </p:spPr>
        <p:txBody>
          <a:bodyPr/>
          <a:lstStyle>
            <a:lvl1pPr>
              <a:defRPr sz="6200"/>
            </a:lvl1pPr>
            <a:lvl2pPr>
              <a:defRPr sz="5200"/>
            </a:lvl2pPr>
            <a:lvl3pPr>
              <a:defRPr sz="4700"/>
            </a:lvl3pPr>
            <a:lvl4pPr>
              <a:defRPr sz="4200"/>
            </a:lvl4pPr>
            <a:lvl5pPr>
              <a:defRPr sz="4200"/>
            </a:lvl5pPr>
            <a:lvl6pPr>
              <a:defRPr sz="4200"/>
            </a:lvl6pPr>
            <a:lvl7pPr>
              <a:defRPr sz="4200"/>
            </a:lvl7pPr>
            <a:lvl8pPr>
              <a:defRPr sz="4200"/>
            </a:lvl8pPr>
            <a:lvl9pPr>
              <a:defRPr sz="42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9511012" y="5117754"/>
            <a:ext cx="8275815" cy="2132836"/>
          </a:xfrm>
        </p:spPr>
        <p:txBody>
          <a:bodyPr anchor="b"/>
          <a:lstStyle>
            <a:lvl1pPr marL="0" indent="0">
              <a:buNone/>
              <a:defRPr sz="6200" b="1"/>
            </a:lvl1pPr>
            <a:lvl2pPr marL="1188171" indent="0">
              <a:buNone/>
              <a:defRPr sz="5200" b="1"/>
            </a:lvl2pPr>
            <a:lvl3pPr marL="2376343" indent="0">
              <a:buNone/>
              <a:defRPr sz="4700" b="1"/>
            </a:lvl3pPr>
            <a:lvl4pPr marL="3564514" indent="0">
              <a:buNone/>
              <a:defRPr sz="4200" b="1"/>
            </a:lvl4pPr>
            <a:lvl5pPr marL="4752685" indent="0">
              <a:buNone/>
              <a:defRPr sz="4200" b="1"/>
            </a:lvl5pPr>
            <a:lvl6pPr marL="5940857" indent="0">
              <a:buNone/>
              <a:defRPr sz="4200" b="1"/>
            </a:lvl6pPr>
            <a:lvl7pPr marL="7129028" indent="0">
              <a:buNone/>
              <a:defRPr sz="4200" b="1"/>
            </a:lvl7pPr>
            <a:lvl8pPr marL="8317200" indent="0">
              <a:buNone/>
              <a:defRPr sz="4200" b="1"/>
            </a:lvl8pPr>
            <a:lvl9pPr marL="9505371" indent="0">
              <a:buNone/>
              <a:defRPr sz="4200" b="1"/>
            </a:lvl9pPr>
          </a:lstStyle>
          <a:p>
            <a:pPr lvl="0"/>
            <a:r>
              <a:rPr lang="cs-CZ"/>
              <a:t>Klepnutím lze upravit styly předlohy textu.</a:t>
            </a:r>
          </a:p>
        </p:txBody>
      </p:sp>
      <p:sp>
        <p:nvSpPr>
          <p:cNvPr id="6" name="Zástupný symbol pro obsah 5"/>
          <p:cNvSpPr>
            <a:spLocks noGrp="1"/>
          </p:cNvSpPr>
          <p:nvPr>
            <p:ph sz="quarter" idx="4"/>
          </p:nvPr>
        </p:nvSpPr>
        <p:spPr>
          <a:xfrm>
            <a:off x="9511012" y="7250590"/>
            <a:ext cx="8275815" cy="13172789"/>
          </a:xfrm>
        </p:spPr>
        <p:txBody>
          <a:bodyPr/>
          <a:lstStyle>
            <a:lvl1pPr>
              <a:defRPr sz="6200"/>
            </a:lvl1pPr>
            <a:lvl2pPr>
              <a:defRPr sz="5200"/>
            </a:lvl2pPr>
            <a:lvl3pPr>
              <a:defRPr sz="4700"/>
            </a:lvl3pPr>
            <a:lvl4pPr>
              <a:defRPr sz="4200"/>
            </a:lvl4pPr>
            <a:lvl5pPr>
              <a:defRPr sz="4200"/>
            </a:lvl5pPr>
            <a:lvl6pPr>
              <a:defRPr sz="4200"/>
            </a:lvl6pPr>
            <a:lvl7pPr>
              <a:defRPr sz="4200"/>
            </a:lvl7pPr>
            <a:lvl8pPr>
              <a:defRPr sz="4200"/>
            </a:lvl8pPr>
            <a:lvl9pPr>
              <a:defRPr sz="42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a:extLst>
              <a:ext uri="{FF2B5EF4-FFF2-40B4-BE49-F238E27FC236}">
                <a16:creationId xmlns:a16="http://schemas.microsoft.com/office/drawing/2014/main" id="{02DC81CD-1170-DF76-1926-32F887BF015C}"/>
              </a:ext>
            </a:extLst>
          </p:cNvPr>
          <p:cNvSpPr>
            <a:spLocks noGrp="1"/>
          </p:cNvSpPr>
          <p:nvPr>
            <p:ph type="dt" sz="half" idx="10"/>
          </p:nvPr>
        </p:nvSpPr>
        <p:spPr/>
        <p:txBody>
          <a:bodyPr/>
          <a:lstStyle>
            <a:lvl1pPr>
              <a:defRPr/>
            </a:lvl1pPr>
          </a:lstStyle>
          <a:p>
            <a:pPr>
              <a:defRPr/>
            </a:pPr>
            <a:fld id="{9CA5449B-8C3D-F84C-A2B6-FE614455C867}" type="datetimeFigureOut">
              <a:rPr lang="cs-CZ"/>
              <a:pPr>
                <a:defRPr/>
              </a:pPr>
              <a:t>21.04.2025</a:t>
            </a:fld>
            <a:endParaRPr lang="cs-CZ"/>
          </a:p>
        </p:txBody>
      </p:sp>
      <p:sp>
        <p:nvSpPr>
          <p:cNvPr id="8" name="Zástupný symbol pro zápatí 4">
            <a:extLst>
              <a:ext uri="{FF2B5EF4-FFF2-40B4-BE49-F238E27FC236}">
                <a16:creationId xmlns:a16="http://schemas.microsoft.com/office/drawing/2014/main" id="{377DD8C3-0916-B5B3-9977-BAEDA2563D2C}"/>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5">
            <a:extLst>
              <a:ext uri="{FF2B5EF4-FFF2-40B4-BE49-F238E27FC236}">
                <a16:creationId xmlns:a16="http://schemas.microsoft.com/office/drawing/2014/main" id="{2D2A7561-AD4B-769E-8B94-023CA39FF02A}"/>
              </a:ext>
            </a:extLst>
          </p:cNvPr>
          <p:cNvSpPr>
            <a:spLocks noGrp="1"/>
          </p:cNvSpPr>
          <p:nvPr>
            <p:ph type="sldNum" sz="quarter" idx="12"/>
          </p:nvPr>
        </p:nvSpPr>
        <p:spPr/>
        <p:txBody>
          <a:bodyPr/>
          <a:lstStyle>
            <a:lvl1pPr>
              <a:defRPr/>
            </a:lvl1pPr>
          </a:lstStyle>
          <a:p>
            <a:fld id="{5E822437-5EDE-4C49-BF57-250CB6E940FA}" type="slidenum">
              <a:rPr lang="cs-CZ" altLang="cs-CZ"/>
              <a:pPr/>
              <a:t>‹#›</a:t>
            </a:fld>
            <a:endParaRPr lang="cs-CZ" altLang="cs-CZ"/>
          </a:p>
        </p:txBody>
      </p:sp>
    </p:spTree>
    <p:extLst>
      <p:ext uri="{BB962C8B-B14F-4D97-AF65-F5344CB8AC3E}">
        <p14:creationId xmlns:p14="http://schemas.microsoft.com/office/powerpoint/2010/main" val="212218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3">
            <a:extLst>
              <a:ext uri="{FF2B5EF4-FFF2-40B4-BE49-F238E27FC236}">
                <a16:creationId xmlns:a16="http://schemas.microsoft.com/office/drawing/2014/main" id="{76BC3147-2C4A-5378-4915-856A56AC1661}"/>
              </a:ext>
            </a:extLst>
          </p:cNvPr>
          <p:cNvSpPr>
            <a:spLocks noGrp="1"/>
          </p:cNvSpPr>
          <p:nvPr>
            <p:ph type="dt" sz="half" idx="10"/>
          </p:nvPr>
        </p:nvSpPr>
        <p:spPr/>
        <p:txBody>
          <a:bodyPr/>
          <a:lstStyle>
            <a:lvl1pPr>
              <a:defRPr/>
            </a:lvl1pPr>
          </a:lstStyle>
          <a:p>
            <a:pPr>
              <a:defRPr/>
            </a:pPr>
            <a:fld id="{2CB269EA-893E-2540-9920-7F5FA207C48E}" type="datetimeFigureOut">
              <a:rPr lang="cs-CZ"/>
              <a:pPr>
                <a:defRPr/>
              </a:pPr>
              <a:t>21.04.2025</a:t>
            </a:fld>
            <a:endParaRPr lang="cs-CZ"/>
          </a:p>
        </p:txBody>
      </p:sp>
      <p:sp>
        <p:nvSpPr>
          <p:cNvPr id="4" name="Zástupný symbol pro zápatí 4">
            <a:extLst>
              <a:ext uri="{FF2B5EF4-FFF2-40B4-BE49-F238E27FC236}">
                <a16:creationId xmlns:a16="http://schemas.microsoft.com/office/drawing/2014/main" id="{2FA45A32-3341-95F9-F4BD-DDA10E3350CD}"/>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5">
            <a:extLst>
              <a:ext uri="{FF2B5EF4-FFF2-40B4-BE49-F238E27FC236}">
                <a16:creationId xmlns:a16="http://schemas.microsoft.com/office/drawing/2014/main" id="{59761C84-A725-24F1-8577-4FACFEA6588D}"/>
              </a:ext>
            </a:extLst>
          </p:cNvPr>
          <p:cNvSpPr>
            <a:spLocks noGrp="1"/>
          </p:cNvSpPr>
          <p:nvPr>
            <p:ph type="sldNum" sz="quarter" idx="12"/>
          </p:nvPr>
        </p:nvSpPr>
        <p:spPr/>
        <p:txBody>
          <a:bodyPr/>
          <a:lstStyle>
            <a:lvl1pPr>
              <a:defRPr/>
            </a:lvl1pPr>
          </a:lstStyle>
          <a:p>
            <a:fld id="{B8E242C3-9720-0D4B-934A-50DF9C596DFB}" type="slidenum">
              <a:rPr lang="cs-CZ" altLang="cs-CZ"/>
              <a:pPr/>
              <a:t>‹#›</a:t>
            </a:fld>
            <a:endParaRPr lang="cs-CZ" altLang="cs-CZ"/>
          </a:p>
        </p:txBody>
      </p:sp>
    </p:spTree>
    <p:extLst>
      <p:ext uri="{BB962C8B-B14F-4D97-AF65-F5344CB8AC3E}">
        <p14:creationId xmlns:p14="http://schemas.microsoft.com/office/powerpoint/2010/main" val="3966381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87F46F58-7707-FED1-A603-A8C7247DC60D}"/>
              </a:ext>
            </a:extLst>
          </p:cNvPr>
          <p:cNvSpPr>
            <a:spLocks noGrp="1"/>
          </p:cNvSpPr>
          <p:nvPr>
            <p:ph type="dt" sz="half" idx="10"/>
          </p:nvPr>
        </p:nvSpPr>
        <p:spPr/>
        <p:txBody>
          <a:bodyPr/>
          <a:lstStyle>
            <a:lvl1pPr>
              <a:defRPr/>
            </a:lvl1pPr>
          </a:lstStyle>
          <a:p>
            <a:pPr>
              <a:defRPr/>
            </a:pPr>
            <a:fld id="{6A523B47-7455-D947-8FB2-62C74E8A0960}" type="datetimeFigureOut">
              <a:rPr lang="cs-CZ"/>
              <a:pPr>
                <a:defRPr/>
              </a:pPr>
              <a:t>21.04.2025</a:t>
            </a:fld>
            <a:endParaRPr lang="cs-CZ"/>
          </a:p>
        </p:txBody>
      </p:sp>
      <p:sp>
        <p:nvSpPr>
          <p:cNvPr id="3" name="Zástupný symbol pro zápatí 4">
            <a:extLst>
              <a:ext uri="{FF2B5EF4-FFF2-40B4-BE49-F238E27FC236}">
                <a16:creationId xmlns:a16="http://schemas.microsoft.com/office/drawing/2014/main" id="{590358A7-EB78-3965-0634-D0CCBF33EE80}"/>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5">
            <a:extLst>
              <a:ext uri="{FF2B5EF4-FFF2-40B4-BE49-F238E27FC236}">
                <a16:creationId xmlns:a16="http://schemas.microsoft.com/office/drawing/2014/main" id="{C9073077-FE9D-FF80-225A-7E02FCEDD9A3}"/>
              </a:ext>
            </a:extLst>
          </p:cNvPr>
          <p:cNvSpPr>
            <a:spLocks noGrp="1"/>
          </p:cNvSpPr>
          <p:nvPr>
            <p:ph type="sldNum" sz="quarter" idx="12"/>
          </p:nvPr>
        </p:nvSpPr>
        <p:spPr/>
        <p:txBody>
          <a:bodyPr/>
          <a:lstStyle>
            <a:lvl1pPr>
              <a:defRPr/>
            </a:lvl1pPr>
          </a:lstStyle>
          <a:p>
            <a:fld id="{DBEB57A7-F245-1547-8D88-6A013EAC29DC}" type="slidenum">
              <a:rPr lang="cs-CZ" altLang="cs-CZ"/>
              <a:pPr/>
              <a:t>‹#›</a:t>
            </a:fld>
            <a:endParaRPr lang="cs-CZ" altLang="cs-CZ"/>
          </a:p>
        </p:txBody>
      </p:sp>
    </p:spTree>
    <p:extLst>
      <p:ext uri="{BB962C8B-B14F-4D97-AF65-F5344CB8AC3E}">
        <p14:creationId xmlns:p14="http://schemas.microsoft.com/office/powerpoint/2010/main" val="125748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36150" y="910293"/>
            <a:ext cx="6159730" cy="3874038"/>
          </a:xfrm>
        </p:spPr>
        <p:txBody>
          <a:bodyPr anchor="b"/>
          <a:lstStyle>
            <a:lvl1pPr algn="l">
              <a:defRPr sz="5200" b="1"/>
            </a:lvl1pPr>
          </a:lstStyle>
          <a:p>
            <a:r>
              <a:rPr lang="cs-CZ"/>
              <a:t>Klepnutím lze upravit styl předlohy nadpisů.</a:t>
            </a:r>
          </a:p>
        </p:txBody>
      </p:sp>
      <p:sp>
        <p:nvSpPr>
          <p:cNvPr id="3" name="Zástupný symbol pro obsah 2"/>
          <p:cNvSpPr>
            <a:spLocks noGrp="1"/>
          </p:cNvSpPr>
          <p:nvPr>
            <p:ph idx="1"/>
          </p:nvPr>
        </p:nvSpPr>
        <p:spPr>
          <a:xfrm>
            <a:off x="7320163" y="910295"/>
            <a:ext cx="10466663" cy="19513086"/>
          </a:xfrm>
        </p:spPr>
        <p:txBody>
          <a:bodyPr/>
          <a:lstStyle>
            <a:lvl1pPr>
              <a:defRPr sz="8300"/>
            </a:lvl1pPr>
            <a:lvl2pPr>
              <a:defRPr sz="7300"/>
            </a:lvl2pPr>
            <a:lvl3pPr>
              <a:defRPr sz="6200"/>
            </a:lvl3pPr>
            <a:lvl4pPr>
              <a:defRPr sz="5200"/>
            </a:lvl4pPr>
            <a:lvl5pPr>
              <a:defRPr sz="5200"/>
            </a:lvl5pPr>
            <a:lvl6pPr>
              <a:defRPr sz="5200"/>
            </a:lvl6pPr>
            <a:lvl7pPr>
              <a:defRPr sz="5200"/>
            </a:lvl7pPr>
            <a:lvl8pPr>
              <a:defRPr sz="5200"/>
            </a:lvl8pPr>
            <a:lvl9pPr>
              <a:defRPr sz="52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936150" y="4784333"/>
            <a:ext cx="6159730" cy="15639048"/>
          </a:xfrm>
        </p:spPr>
        <p:txBody>
          <a:bodyPr/>
          <a:lstStyle>
            <a:lvl1pPr marL="0" indent="0">
              <a:buNone/>
              <a:defRPr sz="3600"/>
            </a:lvl1pPr>
            <a:lvl2pPr marL="1188171" indent="0">
              <a:buNone/>
              <a:defRPr sz="3100"/>
            </a:lvl2pPr>
            <a:lvl3pPr marL="2376343" indent="0">
              <a:buNone/>
              <a:defRPr sz="2600"/>
            </a:lvl3pPr>
            <a:lvl4pPr marL="3564514" indent="0">
              <a:buNone/>
              <a:defRPr sz="2300"/>
            </a:lvl4pPr>
            <a:lvl5pPr marL="4752685" indent="0">
              <a:buNone/>
              <a:defRPr sz="2300"/>
            </a:lvl5pPr>
            <a:lvl6pPr marL="5940857" indent="0">
              <a:buNone/>
              <a:defRPr sz="2300"/>
            </a:lvl6pPr>
            <a:lvl7pPr marL="7129028" indent="0">
              <a:buNone/>
              <a:defRPr sz="2300"/>
            </a:lvl7pPr>
            <a:lvl8pPr marL="8317200" indent="0">
              <a:buNone/>
              <a:defRPr sz="2300"/>
            </a:lvl8pPr>
            <a:lvl9pPr marL="9505371" indent="0">
              <a:buNone/>
              <a:defRPr sz="2300"/>
            </a:lvl9pPr>
          </a:lstStyle>
          <a:p>
            <a:pPr lvl="0"/>
            <a:r>
              <a:rPr lang="cs-CZ"/>
              <a:t>Klepnutím lze upravit styly předlohy textu.</a:t>
            </a:r>
          </a:p>
        </p:txBody>
      </p:sp>
      <p:sp>
        <p:nvSpPr>
          <p:cNvPr id="5" name="Zástupný symbol pro datum 3">
            <a:extLst>
              <a:ext uri="{FF2B5EF4-FFF2-40B4-BE49-F238E27FC236}">
                <a16:creationId xmlns:a16="http://schemas.microsoft.com/office/drawing/2014/main" id="{DE34C2D7-9B8F-A5FE-615D-4FD86367B014}"/>
              </a:ext>
            </a:extLst>
          </p:cNvPr>
          <p:cNvSpPr>
            <a:spLocks noGrp="1"/>
          </p:cNvSpPr>
          <p:nvPr>
            <p:ph type="dt" sz="half" idx="10"/>
          </p:nvPr>
        </p:nvSpPr>
        <p:spPr/>
        <p:txBody>
          <a:bodyPr/>
          <a:lstStyle>
            <a:lvl1pPr>
              <a:defRPr/>
            </a:lvl1pPr>
          </a:lstStyle>
          <a:p>
            <a:pPr>
              <a:defRPr/>
            </a:pPr>
            <a:fld id="{1052DFE2-7BFC-0E4F-A071-6DD9AB382333}" type="datetimeFigureOut">
              <a:rPr lang="cs-CZ"/>
              <a:pPr>
                <a:defRPr/>
              </a:pPr>
              <a:t>21.04.2025</a:t>
            </a:fld>
            <a:endParaRPr lang="cs-CZ"/>
          </a:p>
        </p:txBody>
      </p:sp>
      <p:sp>
        <p:nvSpPr>
          <p:cNvPr id="6" name="Zástupný symbol pro zápatí 4">
            <a:extLst>
              <a:ext uri="{FF2B5EF4-FFF2-40B4-BE49-F238E27FC236}">
                <a16:creationId xmlns:a16="http://schemas.microsoft.com/office/drawing/2014/main" id="{A4FB6D15-BB64-5A55-3738-D79FD43A8B20}"/>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2561D926-E320-9E93-6872-BF995D0534C6}"/>
              </a:ext>
            </a:extLst>
          </p:cNvPr>
          <p:cNvSpPr>
            <a:spLocks noGrp="1"/>
          </p:cNvSpPr>
          <p:nvPr>
            <p:ph type="sldNum" sz="quarter" idx="12"/>
          </p:nvPr>
        </p:nvSpPr>
        <p:spPr/>
        <p:txBody>
          <a:bodyPr/>
          <a:lstStyle>
            <a:lvl1pPr>
              <a:defRPr/>
            </a:lvl1pPr>
          </a:lstStyle>
          <a:p>
            <a:fld id="{7C393EB1-C164-9747-BFC9-574BBDDB7455}" type="slidenum">
              <a:rPr lang="cs-CZ" altLang="cs-CZ"/>
              <a:pPr/>
              <a:t>‹#›</a:t>
            </a:fld>
            <a:endParaRPr lang="cs-CZ" altLang="cs-CZ"/>
          </a:p>
        </p:txBody>
      </p:sp>
    </p:spTree>
    <p:extLst>
      <p:ext uri="{BB962C8B-B14F-4D97-AF65-F5344CB8AC3E}">
        <p14:creationId xmlns:p14="http://schemas.microsoft.com/office/powerpoint/2010/main" val="1955006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3669834" y="16004223"/>
            <a:ext cx="11233785" cy="1889389"/>
          </a:xfrm>
        </p:spPr>
        <p:txBody>
          <a:bodyPr anchor="b"/>
          <a:lstStyle>
            <a:lvl1pPr algn="l">
              <a:defRPr sz="5200" b="1"/>
            </a:lvl1pPr>
          </a:lstStyle>
          <a:p>
            <a:r>
              <a:rPr lang="cs-CZ"/>
              <a:t>Klepnutím lze upravit styl předlohy nadpisů.</a:t>
            </a:r>
          </a:p>
        </p:txBody>
      </p:sp>
      <p:sp>
        <p:nvSpPr>
          <p:cNvPr id="3" name="Zástupný symbol pro obrázek 2"/>
          <p:cNvSpPr>
            <a:spLocks noGrp="1"/>
          </p:cNvSpPr>
          <p:nvPr>
            <p:ph type="pic" idx="1"/>
          </p:nvPr>
        </p:nvSpPr>
        <p:spPr>
          <a:xfrm>
            <a:off x="3669834" y="2042867"/>
            <a:ext cx="11233785" cy="13717905"/>
          </a:xfrm>
        </p:spPr>
        <p:txBody>
          <a:bodyPr rtlCol="0">
            <a:normAutofit/>
          </a:bodyPr>
          <a:lstStyle>
            <a:lvl1pPr marL="0" indent="0">
              <a:buNone/>
              <a:defRPr sz="8300"/>
            </a:lvl1pPr>
            <a:lvl2pPr marL="1188171" indent="0">
              <a:buNone/>
              <a:defRPr sz="7300"/>
            </a:lvl2pPr>
            <a:lvl3pPr marL="2376343" indent="0">
              <a:buNone/>
              <a:defRPr sz="6200"/>
            </a:lvl3pPr>
            <a:lvl4pPr marL="3564514" indent="0">
              <a:buNone/>
              <a:defRPr sz="5200"/>
            </a:lvl4pPr>
            <a:lvl5pPr marL="4752685" indent="0">
              <a:buNone/>
              <a:defRPr sz="5200"/>
            </a:lvl5pPr>
            <a:lvl6pPr marL="5940857" indent="0">
              <a:buNone/>
              <a:defRPr sz="5200"/>
            </a:lvl6pPr>
            <a:lvl7pPr marL="7129028" indent="0">
              <a:buNone/>
              <a:defRPr sz="5200"/>
            </a:lvl7pPr>
            <a:lvl8pPr marL="8317200" indent="0">
              <a:buNone/>
              <a:defRPr sz="5200"/>
            </a:lvl8pPr>
            <a:lvl9pPr marL="9505371" indent="0">
              <a:buNone/>
              <a:defRPr sz="5200"/>
            </a:lvl9pPr>
          </a:lstStyle>
          <a:p>
            <a:pPr lvl="0"/>
            <a:endParaRPr lang="cs-CZ" noProof="0"/>
          </a:p>
        </p:txBody>
      </p:sp>
      <p:sp>
        <p:nvSpPr>
          <p:cNvPr id="4" name="Zástupný symbol pro text 3"/>
          <p:cNvSpPr>
            <a:spLocks noGrp="1"/>
          </p:cNvSpPr>
          <p:nvPr>
            <p:ph type="body" sz="half" idx="2"/>
          </p:nvPr>
        </p:nvSpPr>
        <p:spPr>
          <a:xfrm>
            <a:off x="3669834" y="17893612"/>
            <a:ext cx="11233785" cy="2683246"/>
          </a:xfrm>
        </p:spPr>
        <p:txBody>
          <a:bodyPr/>
          <a:lstStyle>
            <a:lvl1pPr marL="0" indent="0">
              <a:buNone/>
              <a:defRPr sz="3600"/>
            </a:lvl1pPr>
            <a:lvl2pPr marL="1188171" indent="0">
              <a:buNone/>
              <a:defRPr sz="3100"/>
            </a:lvl2pPr>
            <a:lvl3pPr marL="2376343" indent="0">
              <a:buNone/>
              <a:defRPr sz="2600"/>
            </a:lvl3pPr>
            <a:lvl4pPr marL="3564514" indent="0">
              <a:buNone/>
              <a:defRPr sz="2300"/>
            </a:lvl4pPr>
            <a:lvl5pPr marL="4752685" indent="0">
              <a:buNone/>
              <a:defRPr sz="2300"/>
            </a:lvl5pPr>
            <a:lvl6pPr marL="5940857" indent="0">
              <a:buNone/>
              <a:defRPr sz="2300"/>
            </a:lvl6pPr>
            <a:lvl7pPr marL="7129028" indent="0">
              <a:buNone/>
              <a:defRPr sz="2300"/>
            </a:lvl7pPr>
            <a:lvl8pPr marL="8317200" indent="0">
              <a:buNone/>
              <a:defRPr sz="2300"/>
            </a:lvl8pPr>
            <a:lvl9pPr marL="9505371" indent="0">
              <a:buNone/>
              <a:defRPr sz="2300"/>
            </a:lvl9pPr>
          </a:lstStyle>
          <a:p>
            <a:pPr lvl="0"/>
            <a:r>
              <a:rPr lang="cs-CZ"/>
              <a:t>Klepnutím lze upravit styly předlohy textu.</a:t>
            </a:r>
          </a:p>
        </p:txBody>
      </p:sp>
      <p:sp>
        <p:nvSpPr>
          <p:cNvPr id="5" name="Zástupný symbol pro datum 3">
            <a:extLst>
              <a:ext uri="{FF2B5EF4-FFF2-40B4-BE49-F238E27FC236}">
                <a16:creationId xmlns:a16="http://schemas.microsoft.com/office/drawing/2014/main" id="{0C613DE4-3A76-7130-753D-20A54CB6F171}"/>
              </a:ext>
            </a:extLst>
          </p:cNvPr>
          <p:cNvSpPr>
            <a:spLocks noGrp="1"/>
          </p:cNvSpPr>
          <p:nvPr>
            <p:ph type="dt" sz="half" idx="10"/>
          </p:nvPr>
        </p:nvSpPr>
        <p:spPr/>
        <p:txBody>
          <a:bodyPr/>
          <a:lstStyle>
            <a:lvl1pPr>
              <a:defRPr/>
            </a:lvl1pPr>
          </a:lstStyle>
          <a:p>
            <a:pPr>
              <a:defRPr/>
            </a:pPr>
            <a:fld id="{31610274-C829-0D48-9BE0-44A897744BCC}" type="datetimeFigureOut">
              <a:rPr lang="cs-CZ"/>
              <a:pPr>
                <a:defRPr/>
              </a:pPr>
              <a:t>21.04.2025</a:t>
            </a:fld>
            <a:endParaRPr lang="cs-CZ"/>
          </a:p>
        </p:txBody>
      </p:sp>
      <p:sp>
        <p:nvSpPr>
          <p:cNvPr id="6" name="Zástupný symbol pro zápatí 4">
            <a:extLst>
              <a:ext uri="{FF2B5EF4-FFF2-40B4-BE49-F238E27FC236}">
                <a16:creationId xmlns:a16="http://schemas.microsoft.com/office/drawing/2014/main" id="{DF676B1F-F05A-8871-D322-0EA215FB5028}"/>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81FB95B3-AAB3-32C5-1B58-7D3053018C79}"/>
              </a:ext>
            </a:extLst>
          </p:cNvPr>
          <p:cNvSpPr>
            <a:spLocks noGrp="1"/>
          </p:cNvSpPr>
          <p:nvPr>
            <p:ph type="sldNum" sz="quarter" idx="12"/>
          </p:nvPr>
        </p:nvSpPr>
        <p:spPr/>
        <p:txBody>
          <a:bodyPr/>
          <a:lstStyle>
            <a:lvl1pPr>
              <a:defRPr/>
            </a:lvl1pPr>
          </a:lstStyle>
          <a:p>
            <a:fld id="{F251320B-8A87-3E4E-BCA8-F8DD279EA617}" type="slidenum">
              <a:rPr lang="cs-CZ" altLang="cs-CZ"/>
              <a:pPr/>
              <a:t>‹#›</a:t>
            </a:fld>
            <a:endParaRPr lang="cs-CZ" altLang="cs-CZ"/>
          </a:p>
        </p:txBody>
      </p:sp>
    </p:spTree>
    <p:extLst>
      <p:ext uri="{BB962C8B-B14F-4D97-AF65-F5344CB8AC3E}">
        <p14:creationId xmlns:p14="http://schemas.microsoft.com/office/powerpoint/2010/main" val="290429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a:extLst>
              <a:ext uri="{FF2B5EF4-FFF2-40B4-BE49-F238E27FC236}">
                <a16:creationId xmlns:a16="http://schemas.microsoft.com/office/drawing/2014/main" id="{40498FCD-B792-361A-27E9-A7EBE4386901}"/>
              </a:ext>
            </a:extLst>
          </p:cNvPr>
          <p:cNvSpPr>
            <a:spLocks noGrp="1"/>
          </p:cNvSpPr>
          <p:nvPr>
            <p:ph type="title"/>
          </p:nvPr>
        </p:nvSpPr>
        <p:spPr bwMode="auto">
          <a:xfrm>
            <a:off x="936625" y="915988"/>
            <a:ext cx="16849725"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37634" tIns="118817" rIns="237634" bIns="118817" numCol="1" anchor="ctr" anchorCtr="0" compatLnSpc="1">
            <a:prstTxWarp prst="textNoShape">
              <a:avLst/>
            </a:prstTxWarp>
          </a:bodyPr>
          <a:lstStyle/>
          <a:p>
            <a:pPr lvl="0"/>
            <a:r>
              <a:rPr lang="cs-CZ" altLang="cs-CZ"/>
              <a:t>Klepnutím lze upravit styl předlohy nadpisů.</a:t>
            </a:r>
          </a:p>
        </p:txBody>
      </p:sp>
      <p:sp>
        <p:nvSpPr>
          <p:cNvPr id="1027" name="Zástupný symbol pro text 2">
            <a:extLst>
              <a:ext uri="{FF2B5EF4-FFF2-40B4-BE49-F238E27FC236}">
                <a16:creationId xmlns:a16="http://schemas.microsoft.com/office/drawing/2014/main" id="{02172BE2-363D-B33C-B534-4D478B34529E}"/>
              </a:ext>
            </a:extLst>
          </p:cNvPr>
          <p:cNvSpPr>
            <a:spLocks noGrp="1"/>
          </p:cNvSpPr>
          <p:nvPr>
            <p:ph type="body" idx="1"/>
          </p:nvPr>
        </p:nvSpPr>
        <p:spPr bwMode="auto">
          <a:xfrm>
            <a:off x="936625" y="5334000"/>
            <a:ext cx="16849725" cy="1508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37634" tIns="118817" rIns="237634" bIns="118817"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0E5C0697-4EC9-DFF0-F2B6-3C2152C01661}"/>
              </a:ext>
            </a:extLst>
          </p:cNvPr>
          <p:cNvSpPr>
            <a:spLocks noGrp="1"/>
          </p:cNvSpPr>
          <p:nvPr>
            <p:ph type="dt" sz="half" idx="2"/>
          </p:nvPr>
        </p:nvSpPr>
        <p:spPr>
          <a:xfrm>
            <a:off x="936625" y="21191538"/>
            <a:ext cx="4368800" cy="1216025"/>
          </a:xfrm>
          <a:prstGeom prst="rect">
            <a:avLst/>
          </a:prstGeom>
        </p:spPr>
        <p:txBody>
          <a:bodyPr vert="horz" lIns="237634" tIns="118817" rIns="237634" bIns="118817" rtlCol="0" anchor="ctr"/>
          <a:lstStyle>
            <a:lvl1pPr algn="l" defTabSz="2376343" eaLnBrk="1" fontAlgn="auto" hangingPunct="1">
              <a:spcBef>
                <a:spcPts val="0"/>
              </a:spcBef>
              <a:spcAft>
                <a:spcPts val="0"/>
              </a:spcAft>
              <a:defRPr sz="3100">
                <a:solidFill>
                  <a:schemeClr val="tx1">
                    <a:tint val="75000"/>
                  </a:schemeClr>
                </a:solidFill>
                <a:latin typeface="+mn-lt"/>
                <a:cs typeface="+mn-cs"/>
              </a:defRPr>
            </a:lvl1pPr>
          </a:lstStyle>
          <a:p>
            <a:pPr>
              <a:defRPr/>
            </a:pPr>
            <a:fld id="{76F3EEBB-2D1A-0745-AEB4-62DA2FC2A030}" type="datetimeFigureOut">
              <a:rPr lang="cs-CZ"/>
              <a:pPr>
                <a:defRPr/>
              </a:pPr>
              <a:t>21.04.2025</a:t>
            </a:fld>
            <a:endParaRPr lang="cs-CZ"/>
          </a:p>
        </p:txBody>
      </p:sp>
      <p:sp>
        <p:nvSpPr>
          <p:cNvPr id="5" name="Zástupný symbol pro zápatí 4">
            <a:extLst>
              <a:ext uri="{FF2B5EF4-FFF2-40B4-BE49-F238E27FC236}">
                <a16:creationId xmlns:a16="http://schemas.microsoft.com/office/drawing/2014/main" id="{6215A807-072A-9F85-1F7C-89C3698F2C65}"/>
              </a:ext>
            </a:extLst>
          </p:cNvPr>
          <p:cNvSpPr>
            <a:spLocks noGrp="1"/>
          </p:cNvSpPr>
          <p:nvPr>
            <p:ph type="ftr" sz="quarter" idx="3"/>
          </p:nvPr>
        </p:nvSpPr>
        <p:spPr>
          <a:xfrm>
            <a:off x="6397625" y="21191538"/>
            <a:ext cx="5927725" cy="1216025"/>
          </a:xfrm>
          <a:prstGeom prst="rect">
            <a:avLst/>
          </a:prstGeom>
        </p:spPr>
        <p:txBody>
          <a:bodyPr vert="horz" lIns="237634" tIns="118817" rIns="237634" bIns="118817" rtlCol="0" anchor="ctr"/>
          <a:lstStyle>
            <a:lvl1pPr algn="ctr" defTabSz="2376343" eaLnBrk="1" fontAlgn="auto" hangingPunct="1">
              <a:spcBef>
                <a:spcPts val="0"/>
              </a:spcBef>
              <a:spcAft>
                <a:spcPts val="0"/>
              </a:spcAft>
              <a:defRPr sz="3100">
                <a:solidFill>
                  <a:schemeClr val="tx1">
                    <a:tint val="75000"/>
                  </a:schemeClr>
                </a:solidFill>
                <a:latin typeface="+mn-lt"/>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0F42CF31-6477-5C55-9F68-A4913B543E0D}"/>
              </a:ext>
            </a:extLst>
          </p:cNvPr>
          <p:cNvSpPr>
            <a:spLocks noGrp="1"/>
          </p:cNvSpPr>
          <p:nvPr>
            <p:ph type="sldNum" sz="quarter" idx="4"/>
          </p:nvPr>
        </p:nvSpPr>
        <p:spPr>
          <a:xfrm>
            <a:off x="13417550" y="21191538"/>
            <a:ext cx="4368800" cy="1216025"/>
          </a:xfrm>
          <a:prstGeom prst="rect">
            <a:avLst/>
          </a:prstGeom>
        </p:spPr>
        <p:txBody>
          <a:bodyPr vert="horz" wrap="square" lIns="237634" tIns="118817" rIns="237634" bIns="118817" numCol="1" anchor="ctr" anchorCtr="0" compatLnSpc="1">
            <a:prstTxWarp prst="textNoShape">
              <a:avLst/>
            </a:prstTxWarp>
          </a:bodyPr>
          <a:lstStyle>
            <a:lvl1pPr algn="r" eaLnBrk="1" hangingPunct="1">
              <a:defRPr sz="3100">
                <a:solidFill>
                  <a:srgbClr val="898989"/>
                </a:solidFill>
                <a:latin typeface="Calibri" panose="020F0502020204030204" pitchFamily="34" charset="0"/>
              </a:defRPr>
            </a:lvl1pPr>
          </a:lstStyle>
          <a:p>
            <a:fld id="{182EE3FA-1DB0-904E-92BF-7CCEA94DAF26}"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374900" rtl="0" eaLnBrk="0" fontAlgn="base" hangingPunct="0">
        <a:spcBef>
          <a:spcPct val="0"/>
        </a:spcBef>
        <a:spcAft>
          <a:spcPct val="0"/>
        </a:spcAft>
        <a:defRPr sz="11400" kern="1200">
          <a:solidFill>
            <a:schemeClr val="tx1"/>
          </a:solidFill>
          <a:latin typeface="+mj-lt"/>
          <a:ea typeface="+mj-ea"/>
          <a:cs typeface="+mj-cs"/>
        </a:defRPr>
      </a:lvl1pPr>
      <a:lvl2pPr algn="ctr" defTabSz="2374900" rtl="0" eaLnBrk="0" fontAlgn="base" hangingPunct="0">
        <a:spcBef>
          <a:spcPct val="0"/>
        </a:spcBef>
        <a:spcAft>
          <a:spcPct val="0"/>
        </a:spcAft>
        <a:defRPr sz="11400">
          <a:solidFill>
            <a:schemeClr val="tx1"/>
          </a:solidFill>
          <a:latin typeface="Calibri" pitchFamily="34" charset="0"/>
        </a:defRPr>
      </a:lvl2pPr>
      <a:lvl3pPr algn="ctr" defTabSz="2374900" rtl="0" eaLnBrk="0" fontAlgn="base" hangingPunct="0">
        <a:spcBef>
          <a:spcPct val="0"/>
        </a:spcBef>
        <a:spcAft>
          <a:spcPct val="0"/>
        </a:spcAft>
        <a:defRPr sz="11400">
          <a:solidFill>
            <a:schemeClr val="tx1"/>
          </a:solidFill>
          <a:latin typeface="Calibri" pitchFamily="34" charset="0"/>
        </a:defRPr>
      </a:lvl3pPr>
      <a:lvl4pPr algn="ctr" defTabSz="2374900" rtl="0" eaLnBrk="0" fontAlgn="base" hangingPunct="0">
        <a:spcBef>
          <a:spcPct val="0"/>
        </a:spcBef>
        <a:spcAft>
          <a:spcPct val="0"/>
        </a:spcAft>
        <a:defRPr sz="11400">
          <a:solidFill>
            <a:schemeClr val="tx1"/>
          </a:solidFill>
          <a:latin typeface="Calibri" pitchFamily="34" charset="0"/>
        </a:defRPr>
      </a:lvl4pPr>
      <a:lvl5pPr algn="ctr" defTabSz="2374900" rtl="0" eaLnBrk="0" fontAlgn="base" hangingPunct="0">
        <a:spcBef>
          <a:spcPct val="0"/>
        </a:spcBef>
        <a:spcAft>
          <a:spcPct val="0"/>
        </a:spcAft>
        <a:defRPr sz="11400">
          <a:solidFill>
            <a:schemeClr val="tx1"/>
          </a:solidFill>
          <a:latin typeface="Calibri" pitchFamily="34" charset="0"/>
        </a:defRPr>
      </a:lvl5pPr>
      <a:lvl6pPr marL="457200" algn="ctr" defTabSz="2374900" rtl="0" fontAlgn="base">
        <a:spcBef>
          <a:spcPct val="0"/>
        </a:spcBef>
        <a:spcAft>
          <a:spcPct val="0"/>
        </a:spcAft>
        <a:defRPr sz="11400">
          <a:solidFill>
            <a:schemeClr val="tx1"/>
          </a:solidFill>
          <a:latin typeface="Calibri" pitchFamily="34" charset="0"/>
        </a:defRPr>
      </a:lvl6pPr>
      <a:lvl7pPr marL="914400" algn="ctr" defTabSz="2374900" rtl="0" fontAlgn="base">
        <a:spcBef>
          <a:spcPct val="0"/>
        </a:spcBef>
        <a:spcAft>
          <a:spcPct val="0"/>
        </a:spcAft>
        <a:defRPr sz="11400">
          <a:solidFill>
            <a:schemeClr val="tx1"/>
          </a:solidFill>
          <a:latin typeface="Calibri" pitchFamily="34" charset="0"/>
        </a:defRPr>
      </a:lvl7pPr>
      <a:lvl8pPr marL="1371600" algn="ctr" defTabSz="2374900" rtl="0" fontAlgn="base">
        <a:spcBef>
          <a:spcPct val="0"/>
        </a:spcBef>
        <a:spcAft>
          <a:spcPct val="0"/>
        </a:spcAft>
        <a:defRPr sz="11400">
          <a:solidFill>
            <a:schemeClr val="tx1"/>
          </a:solidFill>
          <a:latin typeface="Calibri" pitchFamily="34" charset="0"/>
        </a:defRPr>
      </a:lvl8pPr>
      <a:lvl9pPr marL="1828800" algn="ctr" defTabSz="2374900" rtl="0" fontAlgn="base">
        <a:spcBef>
          <a:spcPct val="0"/>
        </a:spcBef>
        <a:spcAft>
          <a:spcPct val="0"/>
        </a:spcAft>
        <a:defRPr sz="11400">
          <a:solidFill>
            <a:schemeClr val="tx1"/>
          </a:solidFill>
          <a:latin typeface="Calibri" pitchFamily="34" charset="0"/>
        </a:defRPr>
      </a:lvl9pPr>
    </p:titleStyle>
    <p:bodyStyle>
      <a:lvl1pPr marL="890588" indent="-890588" algn="l" defTabSz="2374900" rtl="0" eaLnBrk="0" fontAlgn="base" hangingPunct="0">
        <a:spcBef>
          <a:spcPct val="20000"/>
        </a:spcBef>
        <a:spcAft>
          <a:spcPct val="0"/>
        </a:spcAft>
        <a:buFont typeface="Arial" panose="020B0604020202020204" pitchFamily="34" charset="0"/>
        <a:buChar char="•"/>
        <a:defRPr sz="8300" kern="1200">
          <a:solidFill>
            <a:schemeClr val="tx1"/>
          </a:solidFill>
          <a:latin typeface="+mn-lt"/>
          <a:ea typeface="+mn-ea"/>
          <a:cs typeface="+mn-cs"/>
        </a:defRPr>
      </a:lvl1pPr>
      <a:lvl2pPr marL="1930400" indent="-741363" algn="l" defTabSz="2374900" rtl="0" eaLnBrk="0" fontAlgn="base" hangingPunct="0">
        <a:spcBef>
          <a:spcPct val="20000"/>
        </a:spcBef>
        <a:spcAft>
          <a:spcPct val="0"/>
        </a:spcAft>
        <a:buFont typeface="Arial" panose="020B0604020202020204" pitchFamily="34" charset="0"/>
        <a:buChar char="–"/>
        <a:defRPr sz="7300" kern="1200">
          <a:solidFill>
            <a:schemeClr val="tx1"/>
          </a:solidFill>
          <a:latin typeface="+mn-lt"/>
          <a:ea typeface="+mn-ea"/>
          <a:cs typeface="+mn-cs"/>
        </a:defRPr>
      </a:lvl2pPr>
      <a:lvl3pPr marL="2970213" indent="-593725" algn="l" defTabSz="2374900" rtl="0" eaLnBrk="0" fontAlgn="base" hangingPunct="0">
        <a:spcBef>
          <a:spcPct val="20000"/>
        </a:spcBef>
        <a:spcAft>
          <a:spcPct val="0"/>
        </a:spcAft>
        <a:buFont typeface="Arial" panose="020B0604020202020204" pitchFamily="34" charset="0"/>
        <a:buChar char="•"/>
        <a:defRPr sz="6200" kern="1200">
          <a:solidFill>
            <a:schemeClr val="tx1"/>
          </a:solidFill>
          <a:latin typeface="+mn-lt"/>
          <a:ea typeface="+mn-ea"/>
          <a:cs typeface="+mn-cs"/>
        </a:defRPr>
      </a:lvl3pPr>
      <a:lvl4pPr marL="4157663" indent="-593725" algn="l" defTabSz="2374900" rtl="0" eaLnBrk="0" fontAlgn="base" hangingPunct="0">
        <a:spcBef>
          <a:spcPct val="20000"/>
        </a:spcBef>
        <a:spcAft>
          <a:spcPct val="0"/>
        </a:spcAft>
        <a:buFont typeface="Arial" panose="020B0604020202020204" pitchFamily="34" charset="0"/>
        <a:buChar char="–"/>
        <a:defRPr sz="5200" kern="1200">
          <a:solidFill>
            <a:schemeClr val="tx1"/>
          </a:solidFill>
          <a:latin typeface="+mn-lt"/>
          <a:ea typeface="+mn-ea"/>
          <a:cs typeface="+mn-cs"/>
        </a:defRPr>
      </a:lvl4pPr>
      <a:lvl5pPr marL="5346700" indent="-593725" algn="l" defTabSz="2374900" rtl="0" eaLnBrk="0" fontAlgn="base" hangingPunct="0">
        <a:spcBef>
          <a:spcPct val="20000"/>
        </a:spcBef>
        <a:spcAft>
          <a:spcPct val="0"/>
        </a:spcAft>
        <a:buFont typeface="Arial" panose="020B0604020202020204" pitchFamily="34" charset="0"/>
        <a:buChar char="»"/>
        <a:defRPr sz="5200" kern="1200">
          <a:solidFill>
            <a:schemeClr val="tx1"/>
          </a:solidFill>
          <a:latin typeface="+mn-lt"/>
          <a:ea typeface="+mn-ea"/>
          <a:cs typeface="+mn-cs"/>
        </a:defRPr>
      </a:lvl5pPr>
      <a:lvl6pPr marL="6534942" indent="-594086" algn="l" defTabSz="2376343"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723114" indent="-594086" algn="l" defTabSz="2376343"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911285" indent="-594086" algn="l" defTabSz="2376343"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10099457" indent="-594086" algn="l" defTabSz="2376343"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cs-CZ"/>
      </a:defPPr>
      <a:lvl1pPr marL="0" algn="l" defTabSz="2376343" rtl="0" eaLnBrk="1" latinLnBrk="0" hangingPunct="1">
        <a:defRPr sz="4700" kern="1200">
          <a:solidFill>
            <a:schemeClr val="tx1"/>
          </a:solidFill>
          <a:latin typeface="+mn-lt"/>
          <a:ea typeface="+mn-ea"/>
          <a:cs typeface="+mn-cs"/>
        </a:defRPr>
      </a:lvl1pPr>
      <a:lvl2pPr marL="1188171" algn="l" defTabSz="2376343" rtl="0" eaLnBrk="1" latinLnBrk="0" hangingPunct="1">
        <a:defRPr sz="4700" kern="1200">
          <a:solidFill>
            <a:schemeClr val="tx1"/>
          </a:solidFill>
          <a:latin typeface="+mn-lt"/>
          <a:ea typeface="+mn-ea"/>
          <a:cs typeface="+mn-cs"/>
        </a:defRPr>
      </a:lvl2pPr>
      <a:lvl3pPr marL="2376343" algn="l" defTabSz="2376343" rtl="0" eaLnBrk="1" latinLnBrk="0" hangingPunct="1">
        <a:defRPr sz="4700" kern="1200">
          <a:solidFill>
            <a:schemeClr val="tx1"/>
          </a:solidFill>
          <a:latin typeface="+mn-lt"/>
          <a:ea typeface="+mn-ea"/>
          <a:cs typeface="+mn-cs"/>
        </a:defRPr>
      </a:lvl3pPr>
      <a:lvl4pPr marL="3564514" algn="l" defTabSz="2376343" rtl="0" eaLnBrk="1" latinLnBrk="0" hangingPunct="1">
        <a:defRPr sz="4700" kern="1200">
          <a:solidFill>
            <a:schemeClr val="tx1"/>
          </a:solidFill>
          <a:latin typeface="+mn-lt"/>
          <a:ea typeface="+mn-ea"/>
          <a:cs typeface="+mn-cs"/>
        </a:defRPr>
      </a:lvl4pPr>
      <a:lvl5pPr marL="4752685" algn="l" defTabSz="2376343" rtl="0" eaLnBrk="1" latinLnBrk="0" hangingPunct="1">
        <a:defRPr sz="4700" kern="1200">
          <a:solidFill>
            <a:schemeClr val="tx1"/>
          </a:solidFill>
          <a:latin typeface="+mn-lt"/>
          <a:ea typeface="+mn-ea"/>
          <a:cs typeface="+mn-cs"/>
        </a:defRPr>
      </a:lvl5pPr>
      <a:lvl6pPr marL="5940857" algn="l" defTabSz="2376343" rtl="0" eaLnBrk="1" latinLnBrk="0" hangingPunct="1">
        <a:defRPr sz="4700" kern="1200">
          <a:solidFill>
            <a:schemeClr val="tx1"/>
          </a:solidFill>
          <a:latin typeface="+mn-lt"/>
          <a:ea typeface="+mn-ea"/>
          <a:cs typeface="+mn-cs"/>
        </a:defRPr>
      </a:lvl6pPr>
      <a:lvl7pPr marL="7129028" algn="l" defTabSz="2376343" rtl="0" eaLnBrk="1" latinLnBrk="0" hangingPunct="1">
        <a:defRPr sz="4700" kern="1200">
          <a:solidFill>
            <a:schemeClr val="tx1"/>
          </a:solidFill>
          <a:latin typeface="+mn-lt"/>
          <a:ea typeface="+mn-ea"/>
          <a:cs typeface="+mn-cs"/>
        </a:defRPr>
      </a:lvl7pPr>
      <a:lvl8pPr marL="8317200" algn="l" defTabSz="2376343" rtl="0" eaLnBrk="1" latinLnBrk="0" hangingPunct="1">
        <a:defRPr sz="4700" kern="1200">
          <a:solidFill>
            <a:schemeClr val="tx1"/>
          </a:solidFill>
          <a:latin typeface="+mn-lt"/>
          <a:ea typeface="+mn-ea"/>
          <a:cs typeface="+mn-cs"/>
        </a:defRPr>
      </a:lvl8pPr>
      <a:lvl9pPr marL="9505371" algn="l" defTabSz="2376343" rtl="0" eaLnBrk="1" latinLnBrk="0" hangingPunct="1">
        <a:defRPr sz="4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Obdélník 15">
            <a:extLst>
              <a:ext uri="{FF2B5EF4-FFF2-40B4-BE49-F238E27FC236}">
                <a16:creationId xmlns:a16="http://schemas.microsoft.com/office/drawing/2014/main" id="{5079D60A-8BE3-FC69-3DBD-52072C396097}"/>
              </a:ext>
            </a:extLst>
          </p:cNvPr>
          <p:cNvSpPr/>
          <p:nvPr/>
        </p:nvSpPr>
        <p:spPr>
          <a:xfrm>
            <a:off x="0" y="0"/>
            <a:ext cx="18722975" cy="4430713"/>
          </a:xfrm>
          <a:prstGeom prst="rect">
            <a:avLst/>
          </a:prstGeom>
          <a:solidFill>
            <a:srgbClr val="7E030F"/>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eaLnBrk="1" fontAlgn="auto" hangingPunct="1">
              <a:spcBef>
                <a:spcPts val="0"/>
              </a:spcBef>
              <a:spcAft>
                <a:spcPts val="0"/>
              </a:spcAft>
              <a:defRPr/>
            </a:pPr>
            <a:endParaRPr lang="cs-CZ">
              <a:latin typeface="Arial" pitchFamily="34" charset="0"/>
              <a:cs typeface="Arial" pitchFamily="34" charset="0"/>
            </a:endParaRPr>
          </a:p>
        </p:txBody>
      </p:sp>
      <p:sp>
        <p:nvSpPr>
          <p:cNvPr id="18" name="Obdélník 17">
            <a:extLst>
              <a:ext uri="{FF2B5EF4-FFF2-40B4-BE49-F238E27FC236}">
                <a16:creationId xmlns:a16="http://schemas.microsoft.com/office/drawing/2014/main" id="{02CA7BD4-21D3-7D88-68D6-492E35AF94AE}"/>
              </a:ext>
            </a:extLst>
          </p:cNvPr>
          <p:cNvSpPr/>
          <p:nvPr/>
        </p:nvSpPr>
        <p:spPr>
          <a:xfrm>
            <a:off x="0" y="0"/>
            <a:ext cx="18722975" cy="4287838"/>
          </a:xfrm>
          <a:prstGeom prst="rect">
            <a:avLst/>
          </a:prstGeom>
          <a:gradFill>
            <a:gsLst>
              <a:gs pos="0">
                <a:srgbClr val="00517A"/>
              </a:gs>
              <a:gs pos="100000">
                <a:srgbClr val="2187D8"/>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eaLnBrk="1" fontAlgn="auto" hangingPunct="1">
              <a:spcBef>
                <a:spcPts val="0"/>
              </a:spcBef>
              <a:spcAft>
                <a:spcPts val="0"/>
              </a:spcAft>
              <a:defRPr/>
            </a:pPr>
            <a:endParaRPr lang="cs-CZ">
              <a:latin typeface="Arial" pitchFamily="34" charset="0"/>
              <a:cs typeface="Arial" pitchFamily="34" charset="0"/>
            </a:endParaRPr>
          </a:p>
        </p:txBody>
      </p:sp>
      <p:sp>
        <p:nvSpPr>
          <p:cNvPr id="2052" name="TextovéPole 18">
            <a:extLst>
              <a:ext uri="{FF2B5EF4-FFF2-40B4-BE49-F238E27FC236}">
                <a16:creationId xmlns:a16="http://schemas.microsoft.com/office/drawing/2014/main" id="{6EC96887-DAFC-4FA3-1EAF-F33AE9FC0636}"/>
              </a:ext>
            </a:extLst>
          </p:cNvPr>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ctr" eaLnBrk="1" hangingPunct="1">
              <a:spcBef>
                <a:spcPct val="0"/>
              </a:spcBef>
              <a:buFontTx/>
              <a:buNone/>
            </a:pPr>
            <a:r>
              <a:rPr lang="cs-CZ" altLang="cs-CZ" sz="4800" b="1" dirty="0">
                <a:solidFill>
                  <a:schemeClr val="bg1"/>
                </a:solidFill>
                <a:latin typeface="Arial" panose="020B0604020202020204" pitchFamily="34" charset="0"/>
                <a:cs typeface="Tahoma" panose="020B0604030504040204" pitchFamily="34" charset="0"/>
              </a:rPr>
              <a:t>Jak připravit Váš e-Poster pro kongres / konferenci </a:t>
            </a:r>
          </a:p>
          <a:p>
            <a:pPr algn="ctr" eaLnBrk="1" hangingPunct="1">
              <a:spcBef>
                <a:spcPct val="0"/>
              </a:spcBef>
              <a:buFontTx/>
              <a:buNone/>
            </a:pPr>
            <a:r>
              <a:rPr lang="en-US" altLang="cs-CZ" sz="4800" b="1" dirty="0">
                <a:solidFill>
                  <a:schemeClr val="bg1"/>
                </a:solidFill>
                <a:latin typeface="Arial" panose="020B0604020202020204" pitchFamily="34" charset="0"/>
                <a:cs typeface="Tahoma" panose="020B0604030504040204" pitchFamily="34" charset="0"/>
              </a:rPr>
              <a:t>[size</a:t>
            </a:r>
            <a:r>
              <a:rPr lang="cs-CZ" altLang="cs-CZ" sz="4800" b="1" dirty="0">
                <a:solidFill>
                  <a:schemeClr val="bg1"/>
                </a:solidFill>
                <a:latin typeface="Arial" panose="020B0604020202020204" pitchFamily="34" charset="0"/>
                <a:cs typeface="Tahoma" panose="020B0604030504040204" pitchFamily="34" charset="0"/>
              </a:rPr>
              <a:t>: 48 p., Arial </a:t>
            </a:r>
            <a:r>
              <a:rPr lang="cs-CZ" altLang="cs-CZ" sz="4800" b="1" dirty="0" err="1">
                <a:solidFill>
                  <a:schemeClr val="bg1"/>
                </a:solidFill>
                <a:latin typeface="Arial" panose="020B0604020202020204" pitchFamily="34" charset="0"/>
                <a:cs typeface="Tahoma" panose="020B0604030504040204" pitchFamily="34" charset="0"/>
              </a:rPr>
              <a:t>Bold</a:t>
            </a:r>
            <a:r>
              <a:rPr lang="en-US" altLang="cs-CZ" sz="4800" b="1" dirty="0">
                <a:solidFill>
                  <a:schemeClr val="bg1"/>
                </a:solidFill>
                <a:latin typeface="Arial" panose="020B0604020202020204" pitchFamily="34" charset="0"/>
                <a:cs typeface="Tahoma" panose="020B0604030504040204" pitchFamily="34" charset="0"/>
              </a:rPr>
              <a:t>]</a:t>
            </a:r>
            <a:endParaRPr lang="cs-CZ" altLang="cs-CZ" sz="4800" b="1" dirty="0">
              <a:solidFill>
                <a:schemeClr val="bg1"/>
              </a:solidFill>
              <a:latin typeface="Arial" panose="020B0604020202020204" pitchFamily="34" charset="0"/>
              <a:cs typeface="Tahoma" panose="020B0604030504040204" pitchFamily="34" charset="0"/>
            </a:endParaRPr>
          </a:p>
        </p:txBody>
      </p:sp>
      <p:sp>
        <p:nvSpPr>
          <p:cNvPr id="2053" name="TextovéPole 19">
            <a:extLst>
              <a:ext uri="{FF2B5EF4-FFF2-40B4-BE49-F238E27FC236}">
                <a16:creationId xmlns:a16="http://schemas.microsoft.com/office/drawing/2014/main" id="{45F84E6E-3325-834E-FAC1-F4C57B15C6DA}"/>
              </a:ext>
            </a:extLst>
          </p:cNvPr>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ctr" eaLnBrk="1" hangingPunct="1">
              <a:spcBef>
                <a:spcPct val="0"/>
              </a:spcBef>
              <a:buFontTx/>
              <a:buNone/>
            </a:pPr>
            <a:r>
              <a:rPr lang="cs-CZ" altLang="cs-CZ" sz="3800" b="1">
                <a:solidFill>
                  <a:schemeClr val="bg1"/>
                </a:solidFill>
                <a:latin typeface="Arial" panose="020B0604020202020204" pitchFamily="34" charset="0"/>
                <a:cs typeface="Tahoma" panose="020B0604030504040204" pitchFamily="34" charset="0"/>
              </a:rPr>
              <a:t>Příjmení J.</a:t>
            </a:r>
            <a:r>
              <a:rPr lang="cs-CZ" altLang="cs-CZ" sz="3800" b="1" baseline="30000">
                <a:solidFill>
                  <a:schemeClr val="bg1"/>
                </a:solidFill>
                <a:latin typeface="Arial" panose="020B0604020202020204" pitchFamily="34" charset="0"/>
                <a:cs typeface="Tahoma" panose="020B0604030504040204" pitchFamily="34" charset="0"/>
              </a:rPr>
              <a:t>1</a:t>
            </a:r>
            <a:r>
              <a:rPr lang="cs-CZ" altLang="cs-CZ" sz="3800" b="1">
                <a:solidFill>
                  <a:schemeClr val="bg1"/>
                </a:solidFill>
                <a:latin typeface="Arial" panose="020B0604020202020204" pitchFamily="34" charset="0"/>
                <a:cs typeface="Tahoma" panose="020B0604030504040204" pitchFamily="34" charset="0"/>
              </a:rPr>
              <a:t>, Příjmení J.</a:t>
            </a:r>
            <a:r>
              <a:rPr lang="cs-CZ" altLang="cs-CZ" sz="3800" b="1" baseline="30000">
                <a:solidFill>
                  <a:schemeClr val="bg1"/>
                </a:solidFill>
                <a:latin typeface="Arial" panose="020B0604020202020204" pitchFamily="34" charset="0"/>
                <a:cs typeface="Tahoma" panose="020B0604030504040204" pitchFamily="34" charset="0"/>
              </a:rPr>
              <a:t>2</a:t>
            </a:r>
            <a:r>
              <a:rPr lang="cs-CZ" altLang="cs-CZ" sz="3800" b="1">
                <a:solidFill>
                  <a:schemeClr val="bg1"/>
                </a:solidFill>
                <a:latin typeface="Arial" panose="020B0604020202020204" pitchFamily="34" charset="0"/>
                <a:cs typeface="Tahoma" panose="020B0604030504040204" pitchFamily="34" charset="0"/>
              </a:rPr>
              <a:t>, Příjmení J.</a:t>
            </a:r>
            <a:r>
              <a:rPr lang="cs-CZ" altLang="cs-CZ" sz="3800" b="1" baseline="30000">
                <a:solidFill>
                  <a:schemeClr val="bg1"/>
                </a:solidFill>
                <a:latin typeface="Arial" panose="020B0604020202020204" pitchFamily="34" charset="0"/>
                <a:cs typeface="Tahoma" panose="020B0604030504040204" pitchFamily="34" charset="0"/>
              </a:rPr>
              <a:t>3</a:t>
            </a:r>
            <a:r>
              <a:rPr lang="cs-CZ" altLang="cs-CZ" sz="3800" b="1">
                <a:solidFill>
                  <a:schemeClr val="bg1"/>
                </a:solidFill>
                <a:latin typeface="Arial" panose="020B0604020202020204" pitchFamily="34" charset="0"/>
                <a:cs typeface="Tahoma" panose="020B0604030504040204" pitchFamily="34" charset="0"/>
              </a:rPr>
              <a:t>, Příjmení J.</a:t>
            </a:r>
            <a:r>
              <a:rPr lang="cs-CZ" altLang="cs-CZ" sz="3800" b="1" baseline="30000">
                <a:solidFill>
                  <a:schemeClr val="bg1"/>
                </a:solidFill>
                <a:latin typeface="Arial" panose="020B0604020202020204" pitchFamily="34" charset="0"/>
                <a:cs typeface="Tahoma" panose="020B0604030504040204" pitchFamily="34" charset="0"/>
              </a:rPr>
              <a:t>4</a:t>
            </a:r>
            <a:r>
              <a:rPr lang="cs-CZ" altLang="cs-CZ" sz="3800" b="1">
                <a:solidFill>
                  <a:schemeClr val="bg1"/>
                </a:solidFill>
                <a:latin typeface="Arial" panose="020B0604020202020204" pitchFamily="34" charset="0"/>
                <a:cs typeface="Tahoma" panose="020B0604030504040204" pitchFamily="34" charset="0"/>
              </a:rPr>
              <a:t> </a:t>
            </a:r>
            <a:r>
              <a:rPr lang="en-US" altLang="cs-CZ" sz="3800" b="1">
                <a:solidFill>
                  <a:schemeClr val="bg1"/>
                </a:solidFill>
                <a:latin typeface="Arial" panose="020B0604020202020204" pitchFamily="34" charset="0"/>
                <a:cs typeface="Tahoma" panose="020B0604030504040204" pitchFamily="34" charset="0"/>
              </a:rPr>
              <a:t>[</a:t>
            </a:r>
            <a:r>
              <a:rPr lang="cs-CZ" altLang="cs-CZ" sz="3800" b="1">
                <a:solidFill>
                  <a:schemeClr val="bg1"/>
                </a:solidFill>
                <a:latin typeface="Arial" panose="020B0604020202020204" pitchFamily="34" charset="0"/>
                <a:cs typeface="Tahoma" panose="020B0604030504040204" pitchFamily="34" charset="0"/>
              </a:rPr>
              <a:t>velikost: 38 b., bold</a:t>
            </a:r>
            <a:r>
              <a:rPr lang="en-US" altLang="cs-CZ" sz="3800" b="1">
                <a:solidFill>
                  <a:schemeClr val="bg1"/>
                </a:solidFill>
                <a:latin typeface="Arial" panose="020B0604020202020204" pitchFamily="34" charset="0"/>
                <a:cs typeface="Tahoma" panose="020B0604030504040204" pitchFamily="34" charset="0"/>
              </a:rPr>
              <a:t>]</a:t>
            </a:r>
            <a:endParaRPr lang="cs-CZ" altLang="cs-CZ" sz="3800" b="1" baseline="30000">
              <a:solidFill>
                <a:schemeClr val="bg1"/>
              </a:solidFill>
              <a:latin typeface="Arial" panose="020B0604020202020204" pitchFamily="34" charset="0"/>
              <a:cs typeface="Tahoma" panose="020B0604030504040204" pitchFamily="34" charset="0"/>
            </a:endParaRPr>
          </a:p>
        </p:txBody>
      </p:sp>
      <p:sp>
        <p:nvSpPr>
          <p:cNvPr id="2054" name="TextovéPole 20">
            <a:extLst>
              <a:ext uri="{FF2B5EF4-FFF2-40B4-BE49-F238E27FC236}">
                <a16:creationId xmlns:a16="http://schemas.microsoft.com/office/drawing/2014/main" id="{4FCD39BD-EAD9-07FB-A9CE-C5314836C0C4}"/>
              </a:ext>
            </a:extLst>
          </p:cNvPr>
          <p:cNvSpPr txBox="1">
            <a:spLocks noChangeArrowheads="1"/>
          </p:cNvSpPr>
          <p:nvPr/>
        </p:nvSpPr>
        <p:spPr bwMode="auto">
          <a:xfrm>
            <a:off x="0" y="3001963"/>
            <a:ext cx="187229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ctr" eaLnBrk="1" hangingPunct="1">
              <a:spcBef>
                <a:spcPct val="0"/>
              </a:spcBef>
              <a:spcAft>
                <a:spcPts val="600"/>
              </a:spcAft>
              <a:buFontTx/>
              <a:buNone/>
            </a:pPr>
            <a:r>
              <a:rPr lang="cs-CZ" altLang="cs-CZ" sz="2700" b="1" baseline="30000" dirty="0">
                <a:solidFill>
                  <a:schemeClr val="bg1"/>
                </a:solidFill>
                <a:latin typeface="Arial" panose="020B0604020202020204" pitchFamily="34" charset="0"/>
                <a:cs typeface="Tahoma" panose="020B0604030504040204" pitchFamily="34" charset="0"/>
              </a:rPr>
              <a:t>1</a:t>
            </a:r>
            <a:r>
              <a:rPr lang="cs-CZ" altLang="cs-CZ" sz="2700" b="1" dirty="0">
                <a:solidFill>
                  <a:schemeClr val="bg1"/>
                </a:solidFill>
                <a:latin typeface="Arial" panose="020B0604020202020204" pitchFamily="34" charset="0"/>
                <a:cs typeface="Tahoma" panose="020B0604030504040204" pitchFamily="34" charset="0"/>
              </a:rPr>
              <a:t>Instituce, Oddělení, Město, Stát, </a:t>
            </a:r>
            <a:r>
              <a:rPr lang="cs-CZ" altLang="cs-CZ" sz="2700" b="1" baseline="30000" dirty="0">
                <a:solidFill>
                  <a:schemeClr val="bg1"/>
                </a:solidFill>
                <a:latin typeface="Arial" panose="020B0604020202020204" pitchFamily="34" charset="0"/>
                <a:cs typeface="Tahoma" panose="020B0604030504040204" pitchFamily="34" charset="0"/>
              </a:rPr>
              <a:t>2</a:t>
            </a:r>
            <a:r>
              <a:rPr lang="cs-CZ" altLang="cs-CZ" sz="2700" b="1" dirty="0">
                <a:solidFill>
                  <a:schemeClr val="bg1"/>
                </a:solidFill>
                <a:latin typeface="Arial" panose="020B0604020202020204" pitchFamily="34" charset="0"/>
                <a:cs typeface="Tahoma" panose="020B0604030504040204" pitchFamily="34" charset="0"/>
              </a:rPr>
              <a:t>Instituce, Oddělení, Město, Stát,</a:t>
            </a:r>
          </a:p>
          <a:p>
            <a:pPr algn="ctr" eaLnBrk="1" hangingPunct="1">
              <a:spcBef>
                <a:spcPct val="0"/>
              </a:spcBef>
              <a:spcAft>
                <a:spcPts val="600"/>
              </a:spcAft>
              <a:buFontTx/>
              <a:buNone/>
            </a:pPr>
            <a:r>
              <a:rPr lang="cs-CZ" altLang="cs-CZ" sz="2700" b="1">
                <a:solidFill>
                  <a:schemeClr val="bg1"/>
                </a:solidFill>
                <a:latin typeface="Arial" panose="020B0604020202020204" pitchFamily="34" charset="0"/>
                <a:cs typeface="Tahoma" panose="020B0604030504040204" pitchFamily="34" charset="0"/>
              </a:rPr>
              <a:t> </a:t>
            </a:r>
            <a:r>
              <a:rPr lang="cs-CZ" altLang="cs-CZ" sz="2700" b="1" baseline="30000">
                <a:solidFill>
                  <a:schemeClr val="bg1"/>
                </a:solidFill>
                <a:latin typeface="Arial" panose="020B0604020202020204" pitchFamily="34" charset="0"/>
                <a:cs typeface="Tahoma" panose="020B0604030504040204" pitchFamily="34" charset="0"/>
              </a:rPr>
              <a:t>3</a:t>
            </a:r>
            <a:r>
              <a:rPr lang="cs-CZ" altLang="cs-CZ" sz="2700" b="1">
                <a:solidFill>
                  <a:schemeClr val="bg1"/>
                </a:solidFill>
                <a:latin typeface="Arial" panose="020B0604020202020204" pitchFamily="34" charset="0"/>
                <a:cs typeface="Tahoma" panose="020B0604030504040204" pitchFamily="34" charset="0"/>
              </a:rPr>
              <a:t>Instituce, Oddělení, Město, Stát, </a:t>
            </a:r>
            <a:r>
              <a:rPr lang="cs-CZ" altLang="cs-CZ" sz="2700" b="1" baseline="30000">
                <a:solidFill>
                  <a:schemeClr val="bg1"/>
                </a:solidFill>
                <a:latin typeface="Arial" panose="020B0604020202020204" pitchFamily="34" charset="0"/>
                <a:cs typeface="Tahoma" panose="020B0604030504040204" pitchFamily="34" charset="0"/>
              </a:rPr>
              <a:t>4</a:t>
            </a:r>
            <a:r>
              <a:rPr lang="cs-CZ" altLang="cs-CZ" sz="2700" b="1">
                <a:solidFill>
                  <a:schemeClr val="bg1"/>
                </a:solidFill>
                <a:latin typeface="Arial" panose="020B0604020202020204" pitchFamily="34" charset="0"/>
                <a:cs typeface="Tahoma" panose="020B0604030504040204" pitchFamily="34" charset="0"/>
              </a:rPr>
              <a:t>Instituce, Oddělení, Město, Stát </a:t>
            </a:r>
            <a:r>
              <a:rPr lang="en-US" altLang="cs-CZ" sz="2700" b="1">
                <a:solidFill>
                  <a:schemeClr val="bg1"/>
                </a:solidFill>
                <a:latin typeface="Arial" panose="020B0604020202020204" pitchFamily="34" charset="0"/>
                <a:cs typeface="Tahoma" panose="020B0604030504040204" pitchFamily="34" charset="0"/>
              </a:rPr>
              <a:t>[</a:t>
            </a:r>
            <a:r>
              <a:rPr lang="cs-CZ" altLang="cs-CZ" sz="2700" b="1" dirty="0">
                <a:solidFill>
                  <a:schemeClr val="bg1"/>
                </a:solidFill>
                <a:latin typeface="Arial" panose="020B0604020202020204" pitchFamily="34" charset="0"/>
                <a:cs typeface="Tahoma" panose="020B0604030504040204" pitchFamily="34" charset="0"/>
              </a:rPr>
              <a:t>velikost 27 b., </a:t>
            </a:r>
            <a:r>
              <a:rPr lang="cs-CZ" altLang="cs-CZ" sz="2700" b="1" dirty="0" err="1">
                <a:solidFill>
                  <a:schemeClr val="bg1"/>
                </a:solidFill>
                <a:latin typeface="Arial" panose="020B0604020202020204" pitchFamily="34" charset="0"/>
                <a:cs typeface="Tahoma" panose="020B0604030504040204" pitchFamily="34" charset="0"/>
              </a:rPr>
              <a:t>bold</a:t>
            </a:r>
            <a:r>
              <a:rPr lang="en-US" altLang="cs-CZ" sz="2700" b="1" dirty="0">
                <a:solidFill>
                  <a:schemeClr val="bg1"/>
                </a:solidFill>
                <a:latin typeface="Arial" panose="020B0604020202020204" pitchFamily="34" charset="0"/>
                <a:cs typeface="Tahoma" panose="020B0604030504040204" pitchFamily="34" charset="0"/>
              </a:rPr>
              <a:t>]</a:t>
            </a:r>
            <a:endParaRPr lang="cs-CZ" altLang="cs-CZ" sz="2700" b="1" dirty="0">
              <a:solidFill>
                <a:schemeClr val="bg1"/>
              </a:solidFill>
              <a:latin typeface="Arial" panose="020B0604020202020204" pitchFamily="34" charset="0"/>
              <a:cs typeface="Tahoma" panose="020B0604030504040204" pitchFamily="34" charset="0"/>
            </a:endParaRPr>
          </a:p>
        </p:txBody>
      </p:sp>
      <p:sp>
        <p:nvSpPr>
          <p:cNvPr id="2055" name="TextovéPole 21">
            <a:extLst>
              <a:ext uri="{FF2B5EF4-FFF2-40B4-BE49-F238E27FC236}">
                <a16:creationId xmlns:a16="http://schemas.microsoft.com/office/drawing/2014/main" id="{F5E89868-D3C3-38DC-BE97-4AA791F93E58}"/>
              </a:ext>
            </a:extLst>
          </p:cNvPr>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just" eaLnBrk="1" hangingPunct="1">
              <a:spcBef>
                <a:spcPct val="0"/>
              </a:spcBef>
              <a:buFontTx/>
              <a:buNone/>
            </a:pPr>
            <a:r>
              <a:rPr lang="cs-CZ" altLang="cs-CZ" sz="3300" b="1">
                <a:solidFill>
                  <a:srgbClr val="7E030F"/>
                </a:solidFill>
                <a:latin typeface="Arial" panose="020B0604020202020204" pitchFamily="34" charset="0"/>
              </a:rPr>
              <a:t>| Úvod </a:t>
            </a:r>
            <a:r>
              <a:rPr lang="en-US" altLang="cs-CZ" sz="3300" b="1">
                <a:solidFill>
                  <a:srgbClr val="7E030F"/>
                </a:solidFill>
                <a:latin typeface="Arial" panose="020B0604020202020204" pitchFamily="34" charset="0"/>
              </a:rPr>
              <a:t>[</a:t>
            </a:r>
            <a:r>
              <a:rPr lang="cs-CZ" altLang="cs-CZ" sz="3300" b="1">
                <a:solidFill>
                  <a:srgbClr val="7E030F"/>
                </a:solidFill>
                <a:latin typeface="Arial" panose="020B0604020202020204" pitchFamily="34" charset="0"/>
              </a:rPr>
              <a:t>velikost: 33 b.</a:t>
            </a:r>
            <a:r>
              <a:rPr lang="en-US" altLang="cs-CZ" sz="3300" b="1">
                <a:solidFill>
                  <a:srgbClr val="7E030F"/>
                </a:solidFill>
                <a:latin typeface="Arial" panose="020B0604020202020204" pitchFamily="34" charset="0"/>
              </a:rPr>
              <a:t>]</a:t>
            </a:r>
            <a:endParaRPr lang="cs-CZ" altLang="cs-CZ" sz="3300" b="1">
              <a:solidFill>
                <a:srgbClr val="7E030F"/>
              </a:solidFill>
              <a:latin typeface="Arial" panose="020B0604020202020204" pitchFamily="34" charset="0"/>
            </a:endParaRPr>
          </a:p>
          <a:p>
            <a:pPr algn="just" eaLnBrk="1" hangingPunct="1">
              <a:spcBef>
                <a:spcPts val="1200"/>
              </a:spcBef>
              <a:buFontTx/>
              <a:buNone/>
            </a:pPr>
            <a:endParaRPr lang="cs-CZ" altLang="cs-CZ" sz="1500">
              <a:latin typeface="Arial" panose="020B0604020202020204" pitchFamily="34" charset="0"/>
            </a:endParaRPr>
          </a:p>
          <a:p>
            <a:pPr algn="just" eaLnBrk="1" hangingPunct="1">
              <a:spcBef>
                <a:spcPts val="1200"/>
              </a:spcBef>
              <a:buFontTx/>
              <a:buNone/>
            </a:pPr>
            <a:r>
              <a:rPr lang="en-GB" altLang="cs-CZ" sz="2300">
                <a:latin typeface="Arial" panose="020B0604020202020204" pitchFamily="34" charset="0"/>
              </a:rPr>
              <a:t>[</a:t>
            </a:r>
            <a:r>
              <a:rPr lang="cs-CZ" altLang="cs-CZ" sz="2300">
                <a:latin typeface="Arial" panose="020B0604020202020204" pitchFamily="34" charset="0"/>
              </a:rPr>
              <a:t>velikost</a:t>
            </a:r>
            <a:r>
              <a:rPr lang="en-GB" altLang="cs-CZ" sz="2300">
                <a:latin typeface="Arial" panose="020B0604020202020204" pitchFamily="34" charset="0"/>
              </a:rPr>
              <a:t>: </a:t>
            </a:r>
            <a:r>
              <a:rPr lang="cs-CZ" altLang="cs-CZ" sz="2300">
                <a:latin typeface="Arial" panose="020B0604020202020204" pitchFamily="34" charset="0"/>
              </a:rPr>
              <a:t>23 b</a:t>
            </a:r>
            <a:r>
              <a:rPr lang="en-GB" altLang="cs-CZ" sz="2300">
                <a:latin typeface="Arial" panose="020B0604020202020204" pitchFamily="34" charset="0"/>
              </a:rPr>
              <a:t>.] </a:t>
            </a: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 summodions nullaore magna feuiscipis nit adiam vullum dio conullan ut veraesendiam non vullumsan volor am iuscipis etum vel er susto dolore del</a:t>
            </a:r>
            <a:r>
              <a:rPr lang="cs-CZ" altLang="cs-CZ" sz="2300">
                <a:latin typeface="Arial" panose="020B0604020202020204" pitchFamily="34" charset="0"/>
              </a:rPr>
              <a:t>.</a:t>
            </a:r>
          </a:p>
          <a:p>
            <a:pPr algn="just" eaLnBrk="1" hangingPunct="1">
              <a:spcBef>
                <a:spcPts val="1200"/>
              </a:spcBef>
              <a:buFontTx/>
              <a:buNone/>
            </a:pPr>
            <a:r>
              <a:rPr lang="en-GB" altLang="cs-CZ" sz="2300">
                <a:latin typeface="Arial" panose="020B0604020202020204" pitchFamily="34" charset="0"/>
              </a:rPr>
              <a:t>Irit prat alis acidunt landiat la facilit in vent nulla feum quat vel ute dolore do coreetuerit er summodions nullaore magna feuiscipis nit adiam vullum dio conullan ut veraesendiam non vullumsan volor am iuscipis etum vel er susto dolore del.</a:t>
            </a:r>
            <a:endParaRPr lang="cs-CZ" altLang="cs-CZ" sz="2300">
              <a:latin typeface="Arial" panose="020B0604020202020204" pitchFamily="34" charset="0"/>
            </a:endParaRPr>
          </a:p>
        </p:txBody>
      </p:sp>
      <p:sp>
        <p:nvSpPr>
          <p:cNvPr id="2056" name="TextovéPole 22">
            <a:extLst>
              <a:ext uri="{FF2B5EF4-FFF2-40B4-BE49-F238E27FC236}">
                <a16:creationId xmlns:a16="http://schemas.microsoft.com/office/drawing/2014/main" id="{45AA1B34-08E3-D845-D2E2-E09AF8E46614}"/>
              </a:ext>
            </a:extLst>
          </p:cNvPr>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just" eaLnBrk="1" hangingPunct="1">
              <a:spcBef>
                <a:spcPct val="0"/>
              </a:spcBef>
              <a:buFontTx/>
              <a:buNone/>
            </a:pPr>
            <a:r>
              <a:rPr lang="cs-CZ" altLang="cs-CZ" sz="3300" b="1">
                <a:solidFill>
                  <a:srgbClr val="7E030F"/>
                </a:solidFill>
                <a:latin typeface="Arial" panose="020B0604020202020204" pitchFamily="34" charset="0"/>
              </a:rPr>
              <a:t>| Metody </a:t>
            </a:r>
            <a:r>
              <a:rPr lang="en-US" altLang="cs-CZ" sz="3300" b="1">
                <a:solidFill>
                  <a:srgbClr val="7E030F"/>
                </a:solidFill>
                <a:latin typeface="Arial" panose="020B0604020202020204" pitchFamily="34" charset="0"/>
              </a:rPr>
              <a:t>[</a:t>
            </a:r>
            <a:r>
              <a:rPr lang="cs-CZ" altLang="cs-CZ" sz="3300" b="1">
                <a:solidFill>
                  <a:srgbClr val="7E030F"/>
                </a:solidFill>
                <a:latin typeface="Arial" panose="020B0604020202020204" pitchFamily="34" charset="0"/>
              </a:rPr>
              <a:t>velikost: 33 b.</a:t>
            </a:r>
            <a:r>
              <a:rPr lang="en-US" altLang="cs-CZ" sz="3300" b="1">
                <a:solidFill>
                  <a:srgbClr val="7E030F"/>
                </a:solidFill>
                <a:latin typeface="Arial" panose="020B0604020202020204" pitchFamily="34" charset="0"/>
              </a:rPr>
              <a:t>]</a:t>
            </a:r>
            <a:endParaRPr lang="cs-CZ" altLang="cs-CZ" sz="3300" b="1">
              <a:solidFill>
                <a:srgbClr val="7E030F"/>
              </a:solidFill>
              <a:latin typeface="Arial" panose="020B0604020202020204" pitchFamily="34" charset="0"/>
            </a:endParaRPr>
          </a:p>
          <a:p>
            <a:pPr algn="just" eaLnBrk="1" hangingPunct="1">
              <a:spcBef>
                <a:spcPts val="1200"/>
              </a:spcBef>
              <a:buFontTx/>
              <a:buNone/>
            </a:pPr>
            <a:endParaRPr lang="cs-CZ" altLang="cs-CZ" sz="1500">
              <a:latin typeface="Arial" panose="020B0604020202020204" pitchFamily="34" charset="0"/>
            </a:endParaRPr>
          </a:p>
          <a:p>
            <a:pPr algn="just" eaLnBrk="1" hangingPunct="1">
              <a:spcBef>
                <a:spcPts val="1200"/>
              </a:spcBef>
              <a:buClr>
                <a:srgbClr val="0087C7"/>
              </a:buClr>
              <a:buFontTx/>
              <a:buNone/>
            </a:pPr>
            <a:r>
              <a:rPr lang="en-GB" altLang="cs-CZ" sz="2300">
                <a:latin typeface="Arial" panose="020B0604020202020204" pitchFamily="34" charset="0"/>
              </a:rPr>
              <a:t>[</a:t>
            </a:r>
            <a:r>
              <a:rPr lang="cs-CZ" altLang="cs-CZ" sz="2300">
                <a:latin typeface="Arial" panose="020B0604020202020204" pitchFamily="34" charset="0"/>
              </a:rPr>
              <a:t>velikost</a:t>
            </a:r>
            <a:r>
              <a:rPr lang="en-GB" altLang="cs-CZ" sz="2300">
                <a:latin typeface="Arial" panose="020B0604020202020204" pitchFamily="34" charset="0"/>
              </a:rPr>
              <a:t>: </a:t>
            </a:r>
            <a:r>
              <a:rPr lang="cs-CZ" altLang="cs-CZ" sz="2300">
                <a:latin typeface="Arial" panose="020B0604020202020204" pitchFamily="34" charset="0"/>
              </a:rPr>
              <a:t>23 b</a:t>
            </a:r>
            <a:r>
              <a:rPr lang="en-GB" altLang="cs-CZ" sz="2300">
                <a:latin typeface="Arial" panose="020B0604020202020204" pitchFamily="34" charset="0"/>
              </a:rPr>
              <a:t>.] </a:t>
            </a: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 summodions nullaore magna feuiscipis nit adiam vullum dio conullan ut veraesendiam non vullumsan volor am iuscipis etum vel er susto dolore del</a:t>
            </a:r>
            <a:r>
              <a:rPr lang="cs-CZ" altLang="cs-CZ" sz="2300">
                <a:latin typeface="Arial" panose="020B0604020202020204" pitchFamily="34" charset="0"/>
              </a:rPr>
              <a:t>.</a:t>
            </a:r>
          </a:p>
          <a:p>
            <a:pPr algn="just" eaLnBrk="1" hangingPunct="1">
              <a:spcBef>
                <a:spcPts val="1200"/>
              </a:spcBef>
              <a:buClr>
                <a:srgbClr val="2187D8"/>
              </a:buClr>
              <a:buSzPct val="130000"/>
              <a:buFont typeface="Wingdings" pitchFamily="2" charset="2"/>
              <a:buChar char="§"/>
            </a:pP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 sumodions nullaore magna feuiscipis nit adiam vullum</a:t>
            </a:r>
          </a:p>
          <a:p>
            <a:pPr eaLnBrk="1" hangingPunct="1">
              <a:spcBef>
                <a:spcPct val="0"/>
              </a:spcBef>
              <a:buClr>
                <a:srgbClr val="2187D8"/>
              </a:buClr>
              <a:buSzPct val="130000"/>
              <a:buFont typeface="Wingdings" pitchFamily="2" charset="2"/>
              <a:buChar char="§"/>
            </a:pPr>
            <a:endParaRPr lang="cs-CZ" altLang="cs-CZ" sz="2300">
              <a:latin typeface="Arial" panose="020B0604020202020204" pitchFamily="34" charset="0"/>
            </a:endParaRPr>
          </a:p>
          <a:p>
            <a:pPr eaLnBrk="1" hangingPunct="1">
              <a:spcBef>
                <a:spcPct val="0"/>
              </a:spcBef>
              <a:buClr>
                <a:srgbClr val="2187D8"/>
              </a:buClr>
              <a:buSzPct val="130000"/>
              <a:buFont typeface="Wingdings" pitchFamily="2" charset="2"/>
              <a:buChar char="§"/>
            </a:pP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a:t>
            </a:r>
            <a:r>
              <a:rPr lang="cs-CZ" altLang="cs-CZ" sz="2300">
                <a:latin typeface="Arial" panose="020B0604020202020204" pitchFamily="34" charset="0"/>
              </a:rPr>
              <a:t> </a:t>
            </a:r>
            <a:r>
              <a:rPr lang="en-GB" altLang="cs-CZ" sz="2300">
                <a:latin typeface="Arial" panose="020B0604020202020204" pitchFamily="34" charset="0"/>
              </a:rPr>
              <a:t>sumodions nullaore magna feuiscipis nit adiam vullum dio conullan ut</a:t>
            </a:r>
          </a:p>
          <a:p>
            <a:pPr eaLnBrk="1" hangingPunct="1">
              <a:spcBef>
                <a:spcPct val="0"/>
              </a:spcBef>
              <a:buClr>
                <a:srgbClr val="2187D8"/>
              </a:buClr>
              <a:buSzPct val="130000"/>
              <a:buFont typeface="Wingdings" pitchFamily="2" charset="2"/>
              <a:buChar char="§"/>
            </a:pPr>
            <a:endParaRPr lang="cs-CZ" altLang="cs-CZ" sz="2300">
              <a:latin typeface="Arial" panose="020B0604020202020204" pitchFamily="34" charset="0"/>
            </a:endParaRPr>
          </a:p>
          <a:p>
            <a:pPr eaLnBrk="1" hangingPunct="1">
              <a:spcBef>
                <a:spcPct val="0"/>
              </a:spcBef>
              <a:buClr>
                <a:srgbClr val="2187D8"/>
              </a:buClr>
              <a:buSzPct val="130000"/>
              <a:buFont typeface="Wingdings" pitchFamily="2" charset="2"/>
              <a:buChar char="§"/>
            </a:pP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 s</a:t>
            </a:r>
            <a:r>
              <a:rPr lang="cs-CZ" altLang="cs-CZ" sz="2300">
                <a:latin typeface="Arial" panose="020B0604020202020204" pitchFamily="34" charset="0"/>
              </a:rPr>
              <a:t>u</a:t>
            </a:r>
            <a:r>
              <a:rPr lang="en-GB" altLang="cs-CZ" sz="2300">
                <a:latin typeface="Arial" panose="020B0604020202020204" pitchFamily="34" charset="0"/>
              </a:rPr>
              <a:t>modions nullaore magna feuiscipis nit adiam vullum dio conullan ut veraesendiam</a:t>
            </a:r>
            <a:endParaRPr lang="cs-CZ" altLang="cs-CZ" sz="2300">
              <a:latin typeface="Arial" panose="020B0604020202020204" pitchFamily="34" charset="0"/>
            </a:endParaRPr>
          </a:p>
        </p:txBody>
      </p:sp>
      <p:sp>
        <p:nvSpPr>
          <p:cNvPr id="2057" name="TextovéPole 23">
            <a:extLst>
              <a:ext uri="{FF2B5EF4-FFF2-40B4-BE49-F238E27FC236}">
                <a16:creationId xmlns:a16="http://schemas.microsoft.com/office/drawing/2014/main" id="{F5F35A9A-E417-CAE7-C72C-502ADE290207}"/>
              </a:ext>
            </a:extLst>
          </p:cNvPr>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just" eaLnBrk="1" hangingPunct="1">
              <a:spcBef>
                <a:spcPct val="0"/>
              </a:spcBef>
              <a:buFontTx/>
              <a:buNone/>
            </a:pPr>
            <a:r>
              <a:rPr lang="cs-CZ" altLang="cs-CZ" sz="3300" b="1">
                <a:solidFill>
                  <a:srgbClr val="7E030F"/>
                </a:solidFill>
                <a:latin typeface="Arial" panose="020B0604020202020204" pitchFamily="34" charset="0"/>
              </a:rPr>
              <a:t>| Zhodnocení I. </a:t>
            </a:r>
            <a:r>
              <a:rPr lang="en-US" altLang="cs-CZ" sz="3300" b="1">
                <a:solidFill>
                  <a:srgbClr val="7E030F"/>
                </a:solidFill>
                <a:latin typeface="Arial" panose="020B0604020202020204" pitchFamily="34" charset="0"/>
              </a:rPr>
              <a:t>[</a:t>
            </a:r>
            <a:r>
              <a:rPr lang="cs-CZ" altLang="cs-CZ" sz="3300" b="1">
                <a:solidFill>
                  <a:srgbClr val="7E030F"/>
                </a:solidFill>
                <a:latin typeface="Arial" panose="020B0604020202020204" pitchFamily="34" charset="0"/>
              </a:rPr>
              <a:t>velikost: 33 b.</a:t>
            </a:r>
            <a:r>
              <a:rPr lang="en-US" altLang="cs-CZ" sz="3300" b="1">
                <a:solidFill>
                  <a:srgbClr val="7E030F"/>
                </a:solidFill>
                <a:latin typeface="Arial" panose="020B0604020202020204" pitchFamily="34" charset="0"/>
              </a:rPr>
              <a:t>]</a:t>
            </a:r>
            <a:endParaRPr lang="cs-CZ" altLang="cs-CZ" sz="3300" b="1">
              <a:solidFill>
                <a:srgbClr val="7E030F"/>
              </a:solidFill>
              <a:latin typeface="Arial" panose="020B0604020202020204" pitchFamily="34" charset="0"/>
            </a:endParaRPr>
          </a:p>
          <a:p>
            <a:pPr algn="just" eaLnBrk="1" hangingPunct="1">
              <a:spcBef>
                <a:spcPts val="1200"/>
              </a:spcBef>
              <a:buFontTx/>
              <a:buNone/>
            </a:pPr>
            <a:endParaRPr lang="cs-CZ" altLang="cs-CZ" sz="1500">
              <a:latin typeface="Arial" panose="020B0604020202020204" pitchFamily="34" charset="0"/>
            </a:endParaRPr>
          </a:p>
          <a:p>
            <a:pPr algn="just" eaLnBrk="1" hangingPunct="1">
              <a:spcBef>
                <a:spcPts val="1200"/>
              </a:spcBef>
              <a:buFontTx/>
              <a:buNone/>
            </a:pPr>
            <a:r>
              <a:rPr lang="en-GB" altLang="cs-CZ" sz="2300">
                <a:latin typeface="Arial" panose="020B0604020202020204" pitchFamily="34" charset="0"/>
              </a:rPr>
              <a:t>[</a:t>
            </a:r>
            <a:r>
              <a:rPr lang="cs-CZ" altLang="cs-CZ" sz="2300">
                <a:latin typeface="Arial" panose="020B0604020202020204" pitchFamily="34" charset="0"/>
              </a:rPr>
              <a:t>velikost</a:t>
            </a:r>
            <a:r>
              <a:rPr lang="en-GB" altLang="cs-CZ" sz="2300">
                <a:latin typeface="Arial" panose="020B0604020202020204" pitchFamily="34" charset="0"/>
              </a:rPr>
              <a:t>: </a:t>
            </a:r>
            <a:r>
              <a:rPr lang="cs-CZ" altLang="cs-CZ" sz="2300">
                <a:latin typeface="Arial" panose="020B0604020202020204" pitchFamily="34" charset="0"/>
              </a:rPr>
              <a:t>23 b</a:t>
            </a:r>
            <a:r>
              <a:rPr lang="en-GB" altLang="cs-CZ" sz="2300">
                <a:latin typeface="Arial" panose="020B0604020202020204" pitchFamily="34" charset="0"/>
              </a:rPr>
              <a:t>.] </a:t>
            </a:r>
            <a:r>
              <a:rPr lang="cs-CZ" altLang="cs-CZ" sz="2300">
                <a:latin typeface="Arial" panose="020B0604020202020204" pitchFamily="34" charset="0"/>
              </a:rPr>
              <a:t>  </a:t>
            </a:r>
            <a:r>
              <a:rPr lang="en-GB" altLang="cs-CZ" sz="2300">
                <a:latin typeface="Arial" panose="020B0604020202020204" pitchFamily="34" charset="0"/>
              </a:rPr>
              <a:t>Irit prat alis acidunt landiat la facilit in vent nulla feum quat vel ute dolore do coreetuerit er summodions nullaore magna feuiscipis nit adiam vullum dio conullan ut veraesendiam non vullumsan volor am iuscipis etum vel er susto dolore del</a:t>
            </a:r>
            <a:r>
              <a:rPr lang="cs-CZ" altLang="cs-CZ" sz="2300">
                <a:latin typeface="Arial" panose="020B0604020202020204" pitchFamily="34" charset="0"/>
              </a:rPr>
              <a:t>.</a:t>
            </a:r>
          </a:p>
          <a:p>
            <a:pPr algn="just" eaLnBrk="1" hangingPunct="1">
              <a:spcBef>
                <a:spcPts val="1200"/>
              </a:spcBef>
              <a:buFontTx/>
              <a:buNone/>
            </a:pPr>
            <a:r>
              <a:rPr lang="en-GB" altLang="cs-CZ" sz="2300">
                <a:latin typeface="Arial" panose="020B0604020202020204" pitchFamily="34" charset="0"/>
              </a:rPr>
              <a:t>Irit prat alis acidunt landiat la facilit in vent nulla feum quat vel ute dolore do coreetuerit er summodions nullaore magna feuiscipis nit adiam vullum dio conullan ut veraesendiam non vullumsan volor am iuscipis etum vel er susto dolore del.</a:t>
            </a:r>
            <a:endParaRPr lang="cs-CZ" altLang="cs-CZ" sz="2300">
              <a:latin typeface="Arial" panose="020B0604020202020204" pitchFamily="34" charset="0"/>
            </a:endParaRPr>
          </a:p>
        </p:txBody>
      </p:sp>
      <p:sp>
        <p:nvSpPr>
          <p:cNvPr id="2058" name="TextovéPole 24">
            <a:extLst>
              <a:ext uri="{FF2B5EF4-FFF2-40B4-BE49-F238E27FC236}">
                <a16:creationId xmlns:a16="http://schemas.microsoft.com/office/drawing/2014/main" id="{5D411EDC-E568-7AD5-FD12-F90E73D4B8FF}"/>
              </a:ext>
            </a:extLst>
          </p:cNvPr>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just" eaLnBrk="1" hangingPunct="1">
              <a:spcBef>
                <a:spcPts val="1200"/>
              </a:spcBef>
              <a:buFontTx/>
              <a:buNone/>
            </a:pPr>
            <a:r>
              <a:rPr lang="en-GB" altLang="cs-CZ" sz="2100" i="1">
                <a:latin typeface="Arial" panose="020B0604020202020204" pitchFamily="34" charset="0"/>
              </a:rPr>
              <a:t>[</a:t>
            </a:r>
            <a:r>
              <a:rPr lang="cs-CZ" altLang="cs-CZ" sz="2100" i="1">
                <a:latin typeface="Arial" panose="020B0604020202020204" pitchFamily="34" charset="0"/>
              </a:rPr>
              <a:t>velikost</a:t>
            </a:r>
            <a:r>
              <a:rPr lang="en-GB" altLang="cs-CZ" sz="2100" i="1">
                <a:latin typeface="Arial" panose="020B0604020202020204" pitchFamily="34" charset="0"/>
              </a:rPr>
              <a:t>: 2</a:t>
            </a:r>
            <a:r>
              <a:rPr lang="cs-CZ" altLang="cs-CZ" sz="2100" i="1">
                <a:latin typeface="Arial" panose="020B0604020202020204" pitchFamily="34" charset="0"/>
              </a:rPr>
              <a:t>1</a:t>
            </a:r>
            <a:r>
              <a:rPr lang="en-GB" altLang="cs-CZ" sz="2100" i="1">
                <a:latin typeface="Arial" panose="020B0604020202020204" pitchFamily="34" charset="0"/>
              </a:rPr>
              <a:t> </a:t>
            </a:r>
            <a:r>
              <a:rPr lang="cs-CZ" altLang="cs-CZ" sz="2100" i="1">
                <a:latin typeface="Arial" panose="020B0604020202020204" pitchFamily="34" charset="0"/>
              </a:rPr>
              <a:t>b</a:t>
            </a:r>
            <a:r>
              <a:rPr lang="en-GB" altLang="cs-CZ" sz="2100" i="1">
                <a:latin typeface="Arial" panose="020B0604020202020204" pitchFamily="34" charset="0"/>
              </a:rPr>
              <a:t>.] </a:t>
            </a:r>
            <a:r>
              <a:rPr lang="cs-CZ" altLang="cs-CZ" sz="2100" i="1">
                <a:latin typeface="Arial" panose="020B0604020202020204" pitchFamily="34" charset="0"/>
              </a:rPr>
              <a:t>  </a:t>
            </a:r>
            <a:r>
              <a:rPr lang="en-GB" altLang="cs-CZ" sz="2100" i="1">
                <a:latin typeface="Arial" panose="020B0604020202020204" pitchFamily="34" charset="0"/>
              </a:rPr>
              <a:t>Irit prat alis acidunt landiat la facilit in vent nulla feum quat vel ute dolore do coreetuerit er summodions nullaore.</a:t>
            </a:r>
            <a:endParaRPr lang="cs-CZ" altLang="cs-CZ" sz="2100" i="1">
              <a:latin typeface="Arial" panose="020B0604020202020204" pitchFamily="34" charset="0"/>
            </a:endParaRPr>
          </a:p>
        </p:txBody>
      </p:sp>
      <p:graphicFrame>
        <p:nvGraphicFramePr>
          <p:cNvPr id="26" name="Tabulka 25">
            <a:extLst>
              <a:ext uri="{FF2B5EF4-FFF2-40B4-BE49-F238E27FC236}">
                <a16:creationId xmlns:a16="http://schemas.microsoft.com/office/drawing/2014/main" id="{E7D80697-52C7-C16E-A300-D4D69E234F13}"/>
              </a:ext>
            </a:extLst>
          </p:cNvPr>
          <p:cNvGraphicFramePr>
            <a:graphicFrameLocks noGrp="1"/>
          </p:cNvGraphicFramePr>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extLst>
                    <a:ext uri="{9D8B030D-6E8A-4147-A177-3AD203B41FA5}">
                      <a16:colId xmlns:a16="http://schemas.microsoft.com/office/drawing/2014/main" val="20000"/>
                    </a:ext>
                  </a:extLst>
                </a:gridCol>
                <a:gridCol w="4212034">
                  <a:extLst>
                    <a:ext uri="{9D8B030D-6E8A-4147-A177-3AD203B41FA5}">
                      <a16:colId xmlns:a16="http://schemas.microsoft.com/office/drawing/2014/main" val="20001"/>
                    </a:ext>
                  </a:extLst>
                </a:gridCol>
                <a:gridCol w="4212034">
                  <a:extLst>
                    <a:ext uri="{9D8B030D-6E8A-4147-A177-3AD203B41FA5}">
                      <a16:colId xmlns:a16="http://schemas.microsoft.com/office/drawing/2014/main" val="20002"/>
                    </a:ext>
                  </a:extLst>
                </a:gridCol>
                <a:gridCol w="4212034">
                  <a:extLst>
                    <a:ext uri="{9D8B030D-6E8A-4147-A177-3AD203B41FA5}">
                      <a16:colId xmlns:a16="http://schemas.microsoft.com/office/drawing/2014/main" val="20003"/>
                    </a:ext>
                  </a:extLst>
                </a:gridCol>
              </a:tblGrid>
              <a:tr h="575998">
                <a:tc>
                  <a:txBody>
                    <a:bodyPr/>
                    <a:lstStyle/>
                    <a:p>
                      <a:pPr algn="l"/>
                      <a:r>
                        <a:rPr lang="cs-CZ" sz="2600" dirty="0">
                          <a:latin typeface="Arial" pitchFamily="34" charset="0"/>
                          <a:cs typeface="Arial" pitchFamily="34" charset="0"/>
                        </a:rPr>
                        <a:t>Sloupec 1</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baseline="0" dirty="0">
                          <a:latin typeface="Arial" pitchFamily="34" charset="0"/>
                          <a:cs typeface="Arial" pitchFamily="34" charset="0"/>
                        </a:rPr>
                        <a:t> </a:t>
                      </a:r>
                      <a:r>
                        <a:rPr lang="cs-CZ" sz="2600" baseline="0" dirty="0">
                          <a:latin typeface="Arial" pitchFamily="34" charset="0"/>
                          <a:cs typeface="Arial" pitchFamily="34" charset="0"/>
                        </a:rPr>
                        <a:t>b</a:t>
                      </a:r>
                      <a:r>
                        <a:rPr lang="en-US" sz="2600" baseline="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2187D8"/>
                    </a:solidFill>
                  </a:tcPr>
                </a:tc>
                <a:tc>
                  <a:txBody>
                    <a:bodyPr/>
                    <a:lstStyle/>
                    <a:p>
                      <a:r>
                        <a:rPr lang="cs-CZ" sz="2600" dirty="0">
                          <a:latin typeface="Arial" pitchFamily="34" charset="0"/>
                          <a:cs typeface="Arial" pitchFamily="34" charset="0"/>
                        </a:rPr>
                        <a:t>Sloupec 2</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2187D8"/>
                    </a:solidFill>
                  </a:tcPr>
                </a:tc>
                <a:tc>
                  <a:txBody>
                    <a:bodyPr/>
                    <a:lstStyle/>
                    <a:p>
                      <a:r>
                        <a:rPr lang="cs-CZ" sz="2600" dirty="0">
                          <a:latin typeface="Arial" pitchFamily="34" charset="0"/>
                          <a:cs typeface="Arial" pitchFamily="34" charset="0"/>
                        </a:rPr>
                        <a:t>Sloupec 3</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2187D8"/>
                    </a:solidFill>
                  </a:tcPr>
                </a:tc>
                <a:tc>
                  <a:txBody>
                    <a:bodyPr/>
                    <a:lstStyle/>
                    <a:p>
                      <a:r>
                        <a:rPr lang="cs-CZ" sz="2600" dirty="0">
                          <a:latin typeface="Arial" pitchFamily="34" charset="0"/>
                          <a:cs typeface="Arial" pitchFamily="34" charset="0"/>
                        </a:rPr>
                        <a:t>Sloupec 4</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p>
                  </a:txBody>
                  <a:tcPr marL="252002" marR="90001" marT="46800" marB="46800" anchor="ctr">
                    <a:solidFill>
                      <a:srgbClr val="2187D8"/>
                    </a:solidFill>
                  </a:tcPr>
                </a:tc>
                <a:extLst>
                  <a:ext uri="{0D108BD9-81ED-4DB2-BD59-A6C34878D82A}">
                    <a16:rowId xmlns:a16="http://schemas.microsoft.com/office/drawing/2014/main" val="10000"/>
                  </a:ext>
                </a:extLst>
              </a:tr>
              <a:tr h="575998">
                <a:tc>
                  <a:txBody>
                    <a:bodyPr/>
                    <a:lstStyle/>
                    <a:p>
                      <a:r>
                        <a:rPr lang="cs-CZ" sz="2100" dirty="0">
                          <a:latin typeface="Arial" pitchFamily="34" charset="0"/>
                          <a:cs typeface="Arial" pitchFamily="34" charset="0"/>
                        </a:rPr>
                        <a:t>Řada 1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1"/>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2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2"/>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3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3"/>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4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a16="http://schemas.microsoft.com/office/drawing/2014/main" val="10004"/>
                  </a:ext>
                </a:extLst>
              </a:tr>
              <a:tr h="575998">
                <a:tc>
                  <a:txBody>
                    <a:bodyPr/>
                    <a:lstStyle/>
                    <a:p>
                      <a:r>
                        <a:rPr lang="cs-CZ" sz="2100" dirty="0">
                          <a:latin typeface="Arial" pitchFamily="34" charset="0"/>
                          <a:cs typeface="Arial" pitchFamily="34" charset="0"/>
                        </a:rPr>
                        <a:t>Řada</a:t>
                      </a:r>
                      <a:r>
                        <a:rPr lang="en-US" sz="2100" dirty="0">
                          <a:latin typeface="Arial" pitchFamily="34" charset="0"/>
                          <a:cs typeface="Arial" pitchFamily="34" charset="0"/>
                        </a:rPr>
                        <a:t> 5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a16="http://schemas.microsoft.com/office/drawing/2014/main" val="10005"/>
                  </a:ext>
                </a:extLst>
              </a:tr>
            </a:tbl>
          </a:graphicData>
        </a:graphic>
      </p:graphicFrame>
      <p:pic>
        <p:nvPicPr>
          <p:cNvPr id="2096" name="Obrázek 26" descr="sample_image.jpg">
            <a:extLst>
              <a:ext uri="{FF2B5EF4-FFF2-40B4-BE49-F238E27FC236}">
                <a16:creationId xmlns:a16="http://schemas.microsoft.com/office/drawing/2014/main" id="{60DC411A-B685-7EC9-5326-7A1EC0F4DDE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97" name="TextovéPole 27">
            <a:extLst>
              <a:ext uri="{FF2B5EF4-FFF2-40B4-BE49-F238E27FC236}">
                <a16:creationId xmlns:a16="http://schemas.microsoft.com/office/drawing/2014/main" id="{BB5AB392-2BD7-2AAF-C29B-6E401BC4973B}"/>
              </a:ext>
            </a:extLst>
          </p:cNvPr>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83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73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62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52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5200">
                <a:solidFill>
                  <a:schemeClr val="tx1"/>
                </a:solidFill>
                <a:latin typeface="Calibri" panose="020F0502020204030204" pitchFamily="34" charset="0"/>
              </a:defRPr>
            </a:lvl5pPr>
            <a:lvl6pPr marL="25146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6pPr>
            <a:lvl7pPr marL="29718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7pPr>
            <a:lvl8pPr marL="34290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8pPr>
            <a:lvl9pPr marL="3886200" indent="-228600" defTabSz="2374900" eaLnBrk="0" fontAlgn="base" hangingPunct="0">
              <a:spcBef>
                <a:spcPct val="20000"/>
              </a:spcBef>
              <a:spcAft>
                <a:spcPct val="0"/>
              </a:spcAft>
              <a:buFont typeface="Arial" panose="020B0604020202020204" pitchFamily="34" charset="0"/>
              <a:buChar char="»"/>
              <a:defRPr sz="5200">
                <a:solidFill>
                  <a:schemeClr val="tx1"/>
                </a:solidFill>
                <a:latin typeface="Calibri" panose="020F0502020204030204" pitchFamily="34" charset="0"/>
              </a:defRPr>
            </a:lvl9pPr>
          </a:lstStyle>
          <a:p>
            <a:pPr algn="just" eaLnBrk="1" hangingPunct="1">
              <a:spcBef>
                <a:spcPts val="1200"/>
              </a:spcBef>
              <a:buFontTx/>
              <a:buNone/>
            </a:pPr>
            <a:r>
              <a:rPr lang="en-GB" altLang="cs-CZ" sz="1700">
                <a:latin typeface="Arial" panose="020B0604020202020204" pitchFamily="34" charset="0"/>
              </a:rPr>
              <a:t>[</a:t>
            </a:r>
            <a:r>
              <a:rPr lang="cs-CZ" altLang="cs-CZ" sz="1700">
                <a:latin typeface="Arial" panose="020B0604020202020204" pitchFamily="34" charset="0"/>
              </a:rPr>
              <a:t>velikost</a:t>
            </a:r>
            <a:r>
              <a:rPr lang="en-GB" altLang="cs-CZ" sz="1700">
                <a:latin typeface="Arial" panose="020B0604020202020204" pitchFamily="34" charset="0"/>
              </a:rPr>
              <a:t>: </a:t>
            </a:r>
            <a:r>
              <a:rPr lang="cs-CZ" altLang="cs-CZ" sz="1700">
                <a:latin typeface="Arial" panose="020B0604020202020204" pitchFamily="34" charset="0"/>
              </a:rPr>
              <a:t>17</a:t>
            </a:r>
            <a:r>
              <a:rPr lang="en-GB" altLang="cs-CZ" sz="1700">
                <a:latin typeface="Arial" panose="020B0604020202020204" pitchFamily="34" charset="0"/>
              </a:rPr>
              <a:t> </a:t>
            </a:r>
            <a:r>
              <a:rPr lang="cs-CZ" altLang="cs-CZ" sz="1700">
                <a:latin typeface="Arial" panose="020B0604020202020204" pitchFamily="34" charset="0"/>
              </a:rPr>
              <a:t>b</a:t>
            </a:r>
            <a:r>
              <a:rPr lang="en-GB" altLang="cs-CZ" sz="1700">
                <a:latin typeface="Arial" panose="020B0604020202020204" pitchFamily="34" charset="0"/>
              </a:rPr>
              <a:t>.] </a:t>
            </a:r>
            <a:r>
              <a:rPr lang="cs-CZ" altLang="cs-CZ" sz="1700">
                <a:latin typeface="Arial" panose="020B0604020202020204" pitchFamily="34" charset="0"/>
              </a:rPr>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566</Words>
  <Application>Microsoft Macintosh PowerPoint</Application>
  <PresentationFormat>Vlastní</PresentationFormat>
  <Paragraphs>32</Paragraphs>
  <Slides>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vt:i4>
      </vt:variant>
    </vt:vector>
  </HeadingPairs>
  <TitlesOfParts>
    <vt:vector size="5" baseType="lpstr">
      <vt:lpstr>Arial</vt:lpstr>
      <vt:lpstr>Calibri</vt:lpstr>
      <vt:lpstr>Wingdings</vt:lpstr>
      <vt:lpstr>Motiv sady Office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Arutha</dc:creator>
  <cp:lastModifiedBy>Veronika Črepová</cp:lastModifiedBy>
  <cp:revision>17</cp:revision>
  <dcterms:created xsi:type="dcterms:W3CDTF">2013-02-01T14:20:35Z</dcterms:created>
  <dcterms:modified xsi:type="dcterms:W3CDTF">2025-04-21T15:22:40Z</dcterms:modified>
</cp:coreProperties>
</file>